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9e9b21b92a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56e3b3a6342ac"/>
  </p:sldMasterIdLst>
  <p:sldIdLst>
    <p:sldId xmlns:r="http://schemas.openxmlformats.org/officeDocument/2006/relationships" id="256" r:id="R041c3a8f6b00442b"/>
    <p:sldId xmlns:r="http://schemas.openxmlformats.org/officeDocument/2006/relationships" id="257" r:id="R56bd0d59b0f64a59"/>
    <p:sldId xmlns:r="http://schemas.openxmlformats.org/officeDocument/2006/relationships" id="258" r:id="Rb9a6ae3fb0b1435b"/>
    <p:sldId xmlns:r="http://schemas.openxmlformats.org/officeDocument/2006/relationships" id="259" r:id="Ra29350fc279c42ee"/>
    <p:sldId xmlns:r="http://schemas.openxmlformats.org/officeDocument/2006/relationships" id="260" r:id="R74c124362bf24636"/>
    <p:sldId xmlns:r="http://schemas.openxmlformats.org/officeDocument/2006/relationships" id="261" r:id="Rfdf50c5ec00247ab"/>
    <p:sldId xmlns:r="http://schemas.openxmlformats.org/officeDocument/2006/relationships" id="262" r:id="R4812c4b8d1604a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56e3b3a6342ac" /><Relationship Type="http://schemas.openxmlformats.org/officeDocument/2006/relationships/slide" Target="/ppt/slides/slide1.xml" Id="R041c3a8f6b00442b" /><Relationship Type="http://schemas.openxmlformats.org/officeDocument/2006/relationships/slide" Target="/ppt/slides/slide2.xml" Id="R56bd0d59b0f64a59" /><Relationship Type="http://schemas.openxmlformats.org/officeDocument/2006/relationships/slide" Target="/ppt/slides/slide3.xml" Id="Rb9a6ae3fb0b1435b" /><Relationship Type="http://schemas.openxmlformats.org/officeDocument/2006/relationships/slide" Target="/ppt/slides/slide4.xml" Id="Ra29350fc279c42ee" /><Relationship Type="http://schemas.openxmlformats.org/officeDocument/2006/relationships/slide" Target="/ppt/slides/slide5.xml" Id="R74c124362bf24636" /><Relationship Type="http://schemas.openxmlformats.org/officeDocument/2006/relationships/slide" Target="/ppt/slides/slide6.xml" Id="Rfdf50c5ec00247ab" /><Relationship Type="http://schemas.openxmlformats.org/officeDocument/2006/relationships/slide" Target="/ppt/slides/slide7.xml" Id="R4812c4b8d1604a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54dc32a8e41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aea49a744665" /><Relationship Type="http://schemas.openxmlformats.org/officeDocument/2006/relationships/theme" Target="/ppt/slideMasters/theme/theme1.xml" Id="R9e41d9bf015849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4eaea49a74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192bc9cb2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eddf98a6144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d7328010b4f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94c48690844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bbc68d67f40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09ad1540e45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55810bede40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RELEVANT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RELEVANT REGNSKAP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60 485 356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10 856 965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8 707 394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19 379 859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 –  67,0 %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CHIPMUNKS AS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919 828 129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RELEVANT REGNSKAP AS</a:t>
            </a:r>
          </a:p>
        </p:txBody>
      </p:sp>
    </p:spTree>
  </p:cSld>
  <p:clrMapOvr>
    <a:masterClrMapping xmlns:a="http://schemas.openxmlformats.org/drawingml/2006/main"/>
  </p:clrMapOvr>
</p:sld>
</file>