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f7c087da8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2bd761f9d47fe"/>
  </p:sldMasterIdLst>
  <p:sldIdLst>
    <p:sldId xmlns:r="http://schemas.openxmlformats.org/officeDocument/2006/relationships" id="256" r:id="R676aa9011c0e407d"/>
    <p:sldId xmlns:r="http://schemas.openxmlformats.org/officeDocument/2006/relationships" id="257" r:id="Rebe0675671f54cdf"/>
    <p:sldId xmlns:r="http://schemas.openxmlformats.org/officeDocument/2006/relationships" id="258" r:id="Rb07bdb4a76a94215"/>
    <p:sldId xmlns:r="http://schemas.openxmlformats.org/officeDocument/2006/relationships" id="259" r:id="Rbe51bf097355461f"/>
    <p:sldId xmlns:r="http://schemas.openxmlformats.org/officeDocument/2006/relationships" id="260" r:id="R06f5e777c9ba428e"/>
    <p:sldId xmlns:r="http://schemas.openxmlformats.org/officeDocument/2006/relationships" id="261" r:id="R91ca75fa85ca4265"/>
    <p:sldId xmlns:r="http://schemas.openxmlformats.org/officeDocument/2006/relationships" id="262" r:id="Rc444daba9050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2bd761f9d47fe" /><Relationship Type="http://schemas.openxmlformats.org/officeDocument/2006/relationships/slide" Target="/ppt/slides/slide1.xml" Id="R676aa9011c0e407d" /><Relationship Type="http://schemas.openxmlformats.org/officeDocument/2006/relationships/slide" Target="/ppt/slides/slide2.xml" Id="Rebe0675671f54cdf" /><Relationship Type="http://schemas.openxmlformats.org/officeDocument/2006/relationships/slide" Target="/ppt/slides/slide3.xml" Id="Rb07bdb4a76a94215" /><Relationship Type="http://schemas.openxmlformats.org/officeDocument/2006/relationships/slide" Target="/ppt/slides/slide4.xml" Id="Rbe51bf097355461f" /><Relationship Type="http://schemas.openxmlformats.org/officeDocument/2006/relationships/slide" Target="/ppt/slides/slide5.xml" Id="R06f5e777c9ba428e" /><Relationship Type="http://schemas.openxmlformats.org/officeDocument/2006/relationships/slide" Target="/ppt/slides/slide6.xml" Id="R91ca75fa85ca4265" /><Relationship Type="http://schemas.openxmlformats.org/officeDocument/2006/relationships/slide" Target="/ppt/slides/slide7.xml" Id="Rc444daba9050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98e7ef235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700fbfb2f4ac7" /><Relationship Type="http://schemas.openxmlformats.org/officeDocument/2006/relationships/theme" Target="/ppt/slideMasters/theme/theme1.xml" Id="R6e430196b7a4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700fbfb2f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589522604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a7064d532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f2e3314f5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c4eda57b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006dff04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05d418566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0a0b1df7e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