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89aeaffab544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ee939905a845ba"/>
  </p:sldMasterIdLst>
  <p:sldIdLst>
    <p:sldId xmlns:r="http://schemas.openxmlformats.org/officeDocument/2006/relationships" id="256" r:id="R3a0e7c82d97e4615"/>
    <p:sldId xmlns:r="http://schemas.openxmlformats.org/officeDocument/2006/relationships" id="257" r:id="R7fd33bc2da734039"/>
    <p:sldId xmlns:r="http://schemas.openxmlformats.org/officeDocument/2006/relationships" id="258" r:id="Rd08a1d7159b8407c"/>
    <p:sldId xmlns:r="http://schemas.openxmlformats.org/officeDocument/2006/relationships" id="259" r:id="Rb2f556a4bbb4426f"/>
    <p:sldId xmlns:r="http://schemas.openxmlformats.org/officeDocument/2006/relationships" id="260" r:id="R919a683afb4d43fc"/>
    <p:sldId xmlns:r="http://schemas.openxmlformats.org/officeDocument/2006/relationships" id="261" r:id="R4c440877e4c1479a"/>
    <p:sldId xmlns:r="http://schemas.openxmlformats.org/officeDocument/2006/relationships" id="262" r:id="R71dffc7b75d04a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e939905a845ba" /><Relationship Type="http://schemas.openxmlformats.org/officeDocument/2006/relationships/slide" Target="/ppt/slides/slide1.xml" Id="R3a0e7c82d97e4615" /><Relationship Type="http://schemas.openxmlformats.org/officeDocument/2006/relationships/slide" Target="/ppt/slides/slide2.xml" Id="R7fd33bc2da734039" /><Relationship Type="http://schemas.openxmlformats.org/officeDocument/2006/relationships/slide" Target="/ppt/slides/slide3.xml" Id="Rd08a1d7159b8407c" /><Relationship Type="http://schemas.openxmlformats.org/officeDocument/2006/relationships/slide" Target="/ppt/slides/slide4.xml" Id="Rb2f556a4bbb4426f" /><Relationship Type="http://schemas.openxmlformats.org/officeDocument/2006/relationships/slide" Target="/ppt/slides/slide5.xml" Id="R919a683afb4d43fc" /><Relationship Type="http://schemas.openxmlformats.org/officeDocument/2006/relationships/slide" Target="/ppt/slides/slide6.xml" Id="R4c440877e4c1479a" /><Relationship Type="http://schemas.openxmlformats.org/officeDocument/2006/relationships/slide" Target="/ppt/slides/slide7.xml" Id="R71dffc7b75d04a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e34636bef4b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3dd06f99e4312" /><Relationship Type="http://schemas.openxmlformats.org/officeDocument/2006/relationships/theme" Target="/ppt/slideMasters/theme/theme1.xml" Id="Rf9ec41f3fd5348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83dd06f99e43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a0613f1fc41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dda30cb674d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1f26e744042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7ea024e3340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b168c793948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827644e1443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64697e75745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PARKEN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PARKEN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60 794 115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−147 773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−8 663 456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12 400 672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K37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17 20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