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120cc9b08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9503a0f734ebf"/>
  </p:sldMasterIdLst>
  <p:sldIdLst>
    <p:sldId xmlns:r="http://schemas.openxmlformats.org/officeDocument/2006/relationships" id="256" r:id="Rff723df25d2d4e2c"/>
    <p:sldId xmlns:r="http://schemas.openxmlformats.org/officeDocument/2006/relationships" id="257" r:id="Rc820c4326a594b91"/>
    <p:sldId xmlns:r="http://schemas.openxmlformats.org/officeDocument/2006/relationships" id="258" r:id="R8e89909ecbe64123"/>
    <p:sldId xmlns:r="http://schemas.openxmlformats.org/officeDocument/2006/relationships" id="259" r:id="R11356df255ec4c6e"/>
    <p:sldId xmlns:r="http://schemas.openxmlformats.org/officeDocument/2006/relationships" id="260" r:id="R4eae60c05ed84299"/>
    <p:sldId xmlns:r="http://schemas.openxmlformats.org/officeDocument/2006/relationships" id="261" r:id="R91c2682ab11e48cb"/>
    <p:sldId xmlns:r="http://schemas.openxmlformats.org/officeDocument/2006/relationships" id="262" r:id="Rf86fc3bdf1ac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9503a0f734ebf" /><Relationship Type="http://schemas.openxmlformats.org/officeDocument/2006/relationships/slide" Target="/ppt/slides/slide1.xml" Id="Rff723df25d2d4e2c" /><Relationship Type="http://schemas.openxmlformats.org/officeDocument/2006/relationships/slide" Target="/ppt/slides/slide2.xml" Id="Rc820c4326a594b91" /><Relationship Type="http://schemas.openxmlformats.org/officeDocument/2006/relationships/slide" Target="/ppt/slides/slide3.xml" Id="R8e89909ecbe64123" /><Relationship Type="http://schemas.openxmlformats.org/officeDocument/2006/relationships/slide" Target="/ppt/slides/slide4.xml" Id="R11356df255ec4c6e" /><Relationship Type="http://schemas.openxmlformats.org/officeDocument/2006/relationships/slide" Target="/ppt/slides/slide5.xml" Id="R4eae60c05ed84299" /><Relationship Type="http://schemas.openxmlformats.org/officeDocument/2006/relationships/slide" Target="/ppt/slides/slide6.xml" Id="R91c2682ab11e48cb" /><Relationship Type="http://schemas.openxmlformats.org/officeDocument/2006/relationships/slide" Target="/ppt/slides/slide7.xml" Id="Rf86fc3bdf1ac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60e19eb45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5866fa51e4c18" /><Relationship Type="http://schemas.openxmlformats.org/officeDocument/2006/relationships/theme" Target="/ppt/slideMasters/theme/theme1.xml" Id="R797a6ed4199a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5866fa51e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50c58ab61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d17d54d9e46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37711c0eb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8a8be49b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5b0e13bda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8353079cf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7005798e2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