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53dfd9595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beb07b867423e"/>
  </p:sldMasterIdLst>
  <p:sldIdLst>
    <p:sldId xmlns:r="http://schemas.openxmlformats.org/officeDocument/2006/relationships" id="256" r:id="R8aa014d22e6d486f"/>
    <p:sldId xmlns:r="http://schemas.openxmlformats.org/officeDocument/2006/relationships" id="257" r:id="Rd515fabac16c494c"/>
    <p:sldId xmlns:r="http://schemas.openxmlformats.org/officeDocument/2006/relationships" id="258" r:id="Re04d38def9924ca5"/>
    <p:sldId xmlns:r="http://schemas.openxmlformats.org/officeDocument/2006/relationships" id="259" r:id="Rf655ba79b9064a68"/>
    <p:sldId xmlns:r="http://schemas.openxmlformats.org/officeDocument/2006/relationships" id="260" r:id="Rae007dca7bbe4d6f"/>
    <p:sldId xmlns:r="http://schemas.openxmlformats.org/officeDocument/2006/relationships" id="261" r:id="Rf7c3f6e654954443"/>
    <p:sldId xmlns:r="http://schemas.openxmlformats.org/officeDocument/2006/relationships" id="262" r:id="R6683a87e19c0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beb07b867423e" /><Relationship Type="http://schemas.openxmlformats.org/officeDocument/2006/relationships/slide" Target="/ppt/slides/slide1.xml" Id="R8aa014d22e6d486f" /><Relationship Type="http://schemas.openxmlformats.org/officeDocument/2006/relationships/slide" Target="/ppt/slides/slide2.xml" Id="Rd515fabac16c494c" /><Relationship Type="http://schemas.openxmlformats.org/officeDocument/2006/relationships/slide" Target="/ppt/slides/slide3.xml" Id="Re04d38def9924ca5" /><Relationship Type="http://schemas.openxmlformats.org/officeDocument/2006/relationships/slide" Target="/ppt/slides/slide4.xml" Id="Rf655ba79b9064a68" /><Relationship Type="http://schemas.openxmlformats.org/officeDocument/2006/relationships/slide" Target="/ppt/slides/slide5.xml" Id="Rae007dca7bbe4d6f" /><Relationship Type="http://schemas.openxmlformats.org/officeDocument/2006/relationships/slide" Target="/ppt/slides/slide6.xml" Id="Rf7c3f6e654954443" /><Relationship Type="http://schemas.openxmlformats.org/officeDocument/2006/relationships/slide" Target="/ppt/slides/slide7.xml" Id="R6683a87e19c0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94026d3ec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b1e694624f23" /><Relationship Type="http://schemas.openxmlformats.org/officeDocument/2006/relationships/theme" Target="/ppt/slideMasters/theme/theme1.xml" Id="Rfe601f00e42a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1b1e69462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ab3cc275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ca082b8f5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ed7242e0f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3fe2412b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485e03761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bcb322193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f1cef4189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139 464 487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149 561 920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