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ac64a1f07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ad22cf0dd448b"/>
  </p:sldMasterIdLst>
  <p:sldIdLst>
    <p:sldId xmlns:r="http://schemas.openxmlformats.org/officeDocument/2006/relationships" id="256" r:id="Rc2011e9ccae3452f"/>
    <p:sldId xmlns:r="http://schemas.openxmlformats.org/officeDocument/2006/relationships" id="257" r:id="R052135eed2d145da"/>
    <p:sldId xmlns:r="http://schemas.openxmlformats.org/officeDocument/2006/relationships" id="258" r:id="R5e4463d81f6a429c"/>
    <p:sldId xmlns:r="http://schemas.openxmlformats.org/officeDocument/2006/relationships" id="259" r:id="R03f17e3833f84cba"/>
    <p:sldId xmlns:r="http://schemas.openxmlformats.org/officeDocument/2006/relationships" id="260" r:id="Rac39fbfd98f644e7"/>
    <p:sldId xmlns:r="http://schemas.openxmlformats.org/officeDocument/2006/relationships" id="261" r:id="R12756a3c2ad64f38"/>
    <p:sldId xmlns:r="http://schemas.openxmlformats.org/officeDocument/2006/relationships" id="262" r:id="R60923ceaae48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ad22cf0dd448b" /><Relationship Type="http://schemas.openxmlformats.org/officeDocument/2006/relationships/slide" Target="/ppt/slides/slide1.xml" Id="Rc2011e9ccae3452f" /><Relationship Type="http://schemas.openxmlformats.org/officeDocument/2006/relationships/slide" Target="/ppt/slides/slide2.xml" Id="R052135eed2d145da" /><Relationship Type="http://schemas.openxmlformats.org/officeDocument/2006/relationships/slide" Target="/ppt/slides/slide3.xml" Id="R5e4463d81f6a429c" /><Relationship Type="http://schemas.openxmlformats.org/officeDocument/2006/relationships/slide" Target="/ppt/slides/slide4.xml" Id="R03f17e3833f84cba" /><Relationship Type="http://schemas.openxmlformats.org/officeDocument/2006/relationships/slide" Target="/ppt/slides/slide5.xml" Id="Rac39fbfd98f644e7" /><Relationship Type="http://schemas.openxmlformats.org/officeDocument/2006/relationships/slide" Target="/ppt/slides/slide6.xml" Id="R12756a3c2ad64f38" /><Relationship Type="http://schemas.openxmlformats.org/officeDocument/2006/relationships/slide" Target="/ppt/slides/slide7.xml" Id="R60923ceaae48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5e7a37434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11dea41a54974" /><Relationship Type="http://schemas.openxmlformats.org/officeDocument/2006/relationships/theme" Target="/ppt/slideMasters/theme/theme1.xml" Id="Rc556480f8e58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11dea41a5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7c59857bd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ba27b799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e3450d10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9d4fcb8c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6016ae5b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a8a538ddc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3a5782c4c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4 957 638 000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9 761 711 000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919 818 824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