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aed880883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f6b7a8e8441f9"/>
  </p:sldMasterIdLst>
  <p:sldIdLst>
    <p:sldId xmlns:r="http://schemas.openxmlformats.org/officeDocument/2006/relationships" id="256" r:id="R429f0034bb8f4c86"/>
    <p:sldId xmlns:r="http://schemas.openxmlformats.org/officeDocument/2006/relationships" id="257" r:id="Ra3608f31101e4c09"/>
    <p:sldId xmlns:r="http://schemas.openxmlformats.org/officeDocument/2006/relationships" id="258" r:id="Rf103d7ccbd9e4f42"/>
    <p:sldId xmlns:r="http://schemas.openxmlformats.org/officeDocument/2006/relationships" id="259" r:id="Rebd40be5e9774a2f"/>
    <p:sldId xmlns:r="http://schemas.openxmlformats.org/officeDocument/2006/relationships" id="260" r:id="R48ded8bb70f54f56"/>
    <p:sldId xmlns:r="http://schemas.openxmlformats.org/officeDocument/2006/relationships" id="261" r:id="R412afd5cbfa64d43"/>
    <p:sldId xmlns:r="http://schemas.openxmlformats.org/officeDocument/2006/relationships" id="262" r:id="R14e4022a8c48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f6b7a8e8441f9" /><Relationship Type="http://schemas.openxmlformats.org/officeDocument/2006/relationships/slide" Target="/ppt/slides/slide1.xml" Id="R429f0034bb8f4c86" /><Relationship Type="http://schemas.openxmlformats.org/officeDocument/2006/relationships/slide" Target="/ppt/slides/slide2.xml" Id="Ra3608f31101e4c09" /><Relationship Type="http://schemas.openxmlformats.org/officeDocument/2006/relationships/slide" Target="/ppt/slides/slide3.xml" Id="Rf103d7ccbd9e4f42" /><Relationship Type="http://schemas.openxmlformats.org/officeDocument/2006/relationships/slide" Target="/ppt/slides/slide4.xml" Id="Rebd40be5e9774a2f" /><Relationship Type="http://schemas.openxmlformats.org/officeDocument/2006/relationships/slide" Target="/ppt/slides/slide5.xml" Id="R48ded8bb70f54f56" /><Relationship Type="http://schemas.openxmlformats.org/officeDocument/2006/relationships/slide" Target="/ppt/slides/slide6.xml" Id="R412afd5cbfa64d43" /><Relationship Type="http://schemas.openxmlformats.org/officeDocument/2006/relationships/slide" Target="/ppt/slides/slide7.xml" Id="R14e4022a8c48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da8021189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dae692574342" /><Relationship Type="http://schemas.openxmlformats.org/officeDocument/2006/relationships/theme" Target="/ppt/slideMasters/theme/theme1.xml" Id="R85d934e38b8c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8dae69257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5ccfc84f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4841bfefe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89a028c23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9adab45f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7d2874e5d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0b2590ec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98ee5093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