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011fbde15343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c953927a0543f3"/>
  </p:sldMasterIdLst>
  <p:sldIdLst>
    <p:sldId xmlns:r="http://schemas.openxmlformats.org/officeDocument/2006/relationships" id="256" r:id="R7f8f177c5bfa4afa"/>
    <p:sldId xmlns:r="http://schemas.openxmlformats.org/officeDocument/2006/relationships" id="257" r:id="Ra2c8540ad9294fc6"/>
    <p:sldId xmlns:r="http://schemas.openxmlformats.org/officeDocument/2006/relationships" id="258" r:id="R01cdb39c78b743ed"/>
    <p:sldId xmlns:r="http://schemas.openxmlformats.org/officeDocument/2006/relationships" id="259" r:id="Re0a61170cc454126"/>
    <p:sldId xmlns:r="http://schemas.openxmlformats.org/officeDocument/2006/relationships" id="260" r:id="R51f4396646aa46ef"/>
    <p:sldId xmlns:r="http://schemas.openxmlformats.org/officeDocument/2006/relationships" id="261" r:id="R83496f31d31e42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c953927a0543f3" /><Relationship Type="http://schemas.openxmlformats.org/officeDocument/2006/relationships/slide" Target="/ppt/slides/slide1.xml" Id="R7f8f177c5bfa4afa" /><Relationship Type="http://schemas.openxmlformats.org/officeDocument/2006/relationships/slide" Target="/ppt/slides/slide2.xml" Id="Ra2c8540ad9294fc6" /><Relationship Type="http://schemas.openxmlformats.org/officeDocument/2006/relationships/slide" Target="/ppt/slides/slide3.xml" Id="R01cdb39c78b743ed" /><Relationship Type="http://schemas.openxmlformats.org/officeDocument/2006/relationships/slide" Target="/ppt/slides/slide4.xml" Id="Re0a61170cc454126" /><Relationship Type="http://schemas.openxmlformats.org/officeDocument/2006/relationships/slide" Target="/ppt/slides/slide5.xml" Id="R51f4396646aa46ef" /><Relationship Type="http://schemas.openxmlformats.org/officeDocument/2006/relationships/slide" Target="/ppt/slides/slide6.xml" Id="R83496f31d31e42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202869360742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5c757af4f4856" /><Relationship Type="http://schemas.openxmlformats.org/officeDocument/2006/relationships/theme" Target="/ppt/slideMasters/theme/theme1.xml" Id="Rc6d6f86503f249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95c757af4f48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f8bb169b148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0adfe25aaf49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bb83221f944c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f14c8cdfb941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f62e673a844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c73c9f5a443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EVENTER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EVENTER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