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5396ec4f5b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798afeb2346fb"/>
  </p:sldMasterIdLst>
  <p:sldIdLst>
    <p:sldId xmlns:r="http://schemas.openxmlformats.org/officeDocument/2006/relationships" id="256" r:id="R0350e6640b3647eb"/>
    <p:sldId xmlns:r="http://schemas.openxmlformats.org/officeDocument/2006/relationships" id="257" r:id="R1246d41f0cfc4679"/>
    <p:sldId xmlns:r="http://schemas.openxmlformats.org/officeDocument/2006/relationships" id="258" r:id="Rb3bb3f4f0a7042b6"/>
    <p:sldId xmlns:r="http://schemas.openxmlformats.org/officeDocument/2006/relationships" id="259" r:id="R0aff31ceb92a4a4a"/>
    <p:sldId xmlns:r="http://schemas.openxmlformats.org/officeDocument/2006/relationships" id="260" r:id="Ra2c9d48ffc404a8d"/>
    <p:sldId xmlns:r="http://schemas.openxmlformats.org/officeDocument/2006/relationships" id="261" r:id="R291c007732b9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798afeb2346fb" /><Relationship Type="http://schemas.openxmlformats.org/officeDocument/2006/relationships/slide" Target="/ppt/slides/slide1.xml" Id="R0350e6640b3647eb" /><Relationship Type="http://schemas.openxmlformats.org/officeDocument/2006/relationships/slide" Target="/ppt/slides/slide2.xml" Id="R1246d41f0cfc4679" /><Relationship Type="http://schemas.openxmlformats.org/officeDocument/2006/relationships/slide" Target="/ppt/slides/slide3.xml" Id="Rb3bb3f4f0a7042b6" /><Relationship Type="http://schemas.openxmlformats.org/officeDocument/2006/relationships/slide" Target="/ppt/slides/slide4.xml" Id="R0aff31ceb92a4a4a" /><Relationship Type="http://schemas.openxmlformats.org/officeDocument/2006/relationships/slide" Target="/ppt/slides/slide5.xml" Id="Ra2c9d48ffc404a8d" /><Relationship Type="http://schemas.openxmlformats.org/officeDocument/2006/relationships/slide" Target="/ppt/slides/slide6.xml" Id="R291c007732b9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e8653bc6940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dbb968f044ee6" /><Relationship Type="http://schemas.openxmlformats.org/officeDocument/2006/relationships/theme" Target="/ppt/slideMasters/theme/theme1.xml" Id="R76f229d6fff049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edbb968f044e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15e4320d04f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73d6ec0d348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cdcea2dab44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330b4f78744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ce5494f1347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f860a174548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