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6b1117c2fd40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01dab9ebb44dab"/>
  </p:sldMasterIdLst>
  <p:sldIdLst>
    <p:sldId xmlns:r="http://schemas.openxmlformats.org/officeDocument/2006/relationships" id="256" r:id="R1e9fe11e39064bdb"/>
    <p:sldId xmlns:r="http://schemas.openxmlformats.org/officeDocument/2006/relationships" id="257" r:id="R1dcca8b646564480"/>
    <p:sldId xmlns:r="http://schemas.openxmlformats.org/officeDocument/2006/relationships" id="258" r:id="R32771f785147447e"/>
    <p:sldId xmlns:r="http://schemas.openxmlformats.org/officeDocument/2006/relationships" id="259" r:id="Rebff6f47f9a94249"/>
    <p:sldId xmlns:r="http://schemas.openxmlformats.org/officeDocument/2006/relationships" id="260" r:id="R7a5e2b98242541b7"/>
    <p:sldId xmlns:r="http://schemas.openxmlformats.org/officeDocument/2006/relationships" id="261" r:id="R04c165fe337b42c0"/>
    <p:sldId xmlns:r="http://schemas.openxmlformats.org/officeDocument/2006/relationships" id="262" r:id="Rdac10805472d4f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01dab9ebb44dab" /><Relationship Type="http://schemas.openxmlformats.org/officeDocument/2006/relationships/slide" Target="/ppt/slides/slide1.xml" Id="R1e9fe11e39064bdb" /><Relationship Type="http://schemas.openxmlformats.org/officeDocument/2006/relationships/slide" Target="/ppt/slides/slide2.xml" Id="R1dcca8b646564480" /><Relationship Type="http://schemas.openxmlformats.org/officeDocument/2006/relationships/slide" Target="/ppt/slides/slide3.xml" Id="R32771f785147447e" /><Relationship Type="http://schemas.openxmlformats.org/officeDocument/2006/relationships/slide" Target="/ppt/slides/slide4.xml" Id="Rebff6f47f9a94249" /><Relationship Type="http://schemas.openxmlformats.org/officeDocument/2006/relationships/slide" Target="/ppt/slides/slide5.xml" Id="R7a5e2b98242541b7" /><Relationship Type="http://schemas.openxmlformats.org/officeDocument/2006/relationships/slide" Target="/ppt/slides/slide6.xml" Id="R04c165fe337b42c0" /><Relationship Type="http://schemas.openxmlformats.org/officeDocument/2006/relationships/slide" Target="/ppt/slides/slide7.xml" Id="Rdac10805472d4f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96f5cf42b34d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71a22c20614f09" /><Relationship Type="http://schemas.openxmlformats.org/officeDocument/2006/relationships/theme" Target="/ppt/slideMasters/theme/theme1.xml" Id="Rb050ea3e7bec4f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71a22c20614f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79167fecce49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5c45bef5049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c10956c5540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0ff854e61948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47fda3f8946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ad58387ebd45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f72684c6e42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KUBIKK VENTILASJON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KUBIKK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KUBIKK VENTILASJON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KUBIKK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KUBIKK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KUBIKK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44 735 038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9 795 960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7 796 965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6 496 859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23 194 546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KUBIKK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EKSETH INVEST AS  –  31,7 %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HOLDING AS  –  31,7 %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SEL-COM HOLDING AS  –  31,7 %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AUNE VENTILASJON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KUBIKK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Jupitervegen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7652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919 682 159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KUBIKK VENTILASJON AS</a:t>
            </a:r>
          </a:p>
        </p:txBody>
      </p:sp>
    </p:spTree>
  </p:cSld>
  <p:clrMapOvr>
    <a:masterClrMapping xmlns:a="http://schemas.openxmlformats.org/drawingml/2006/main"/>
  </p:clrMapOvr>
</p:sld>
</file>