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2b2e473cd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9a0f7dcd946e1"/>
  </p:sldMasterIdLst>
  <p:sldIdLst>
    <p:sldId xmlns:r="http://schemas.openxmlformats.org/officeDocument/2006/relationships" id="256" r:id="Re96664f9576842d1"/>
    <p:sldId xmlns:r="http://schemas.openxmlformats.org/officeDocument/2006/relationships" id="257" r:id="R278fe52697264b70"/>
    <p:sldId xmlns:r="http://schemas.openxmlformats.org/officeDocument/2006/relationships" id="258" r:id="Rdce995aacb044409"/>
    <p:sldId xmlns:r="http://schemas.openxmlformats.org/officeDocument/2006/relationships" id="259" r:id="R08877d18ef024f08"/>
    <p:sldId xmlns:r="http://schemas.openxmlformats.org/officeDocument/2006/relationships" id="260" r:id="R47724e325afe40b0"/>
    <p:sldId xmlns:r="http://schemas.openxmlformats.org/officeDocument/2006/relationships" id="261" r:id="R0faeca3068a443d8"/>
    <p:sldId xmlns:r="http://schemas.openxmlformats.org/officeDocument/2006/relationships" id="262" r:id="Rabe0845194d7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9a0f7dcd946e1" /><Relationship Type="http://schemas.openxmlformats.org/officeDocument/2006/relationships/slide" Target="/ppt/slides/slide1.xml" Id="Re96664f9576842d1" /><Relationship Type="http://schemas.openxmlformats.org/officeDocument/2006/relationships/slide" Target="/ppt/slides/slide2.xml" Id="R278fe52697264b70" /><Relationship Type="http://schemas.openxmlformats.org/officeDocument/2006/relationships/slide" Target="/ppt/slides/slide3.xml" Id="Rdce995aacb044409" /><Relationship Type="http://schemas.openxmlformats.org/officeDocument/2006/relationships/slide" Target="/ppt/slides/slide4.xml" Id="R08877d18ef024f08" /><Relationship Type="http://schemas.openxmlformats.org/officeDocument/2006/relationships/slide" Target="/ppt/slides/slide5.xml" Id="R47724e325afe40b0" /><Relationship Type="http://schemas.openxmlformats.org/officeDocument/2006/relationships/slide" Target="/ppt/slides/slide6.xml" Id="R0faeca3068a443d8" /><Relationship Type="http://schemas.openxmlformats.org/officeDocument/2006/relationships/slide" Target="/ppt/slides/slide7.xml" Id="Rabe0845194d7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c122d66d2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1b81e22fb4fa1" /><Relationship Type="http://schemas.openxmlformats.org/officeDocument/2006/relationships/theme" Target="/ppt/slideMasters/theme/theme1.xml" Id="R620206c67c3b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1b81e22fb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79f9215b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ff6efe6c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daf0ad97a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1f22b49f7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aeb787ee8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f337535ee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ec8f0c6b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24 526 020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