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ea83ad545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a09f0aeb740c6"/>
  </p:sldMasterIdLst>
  <p:sldIdLst>
    <p:sldId xmlns:r="http://schemas.openxmlformats.org/officeDocument/2006/relationships" id="256" r:id="R9f59b29c7bf64f83"/>
    <p:sldId xmlns:r="http://schemas.openxmlformats.org/officeDocument/2006/relationships" id="257" r:id="Ra388148c9ae04343"/>
    <p:sldId xmlns:r="http://schemas.openxmlformats.org/officeDocument/2006/relationships" id="258" r:id="R708e8f668583473c"/>
    <p:sldId xmlns:r="http://schemas.openxmlformats.org/officeDocument/2006/relationships" id="259" r:id="Rec16d9d9c07849ff"/>
    <p:sldId xmlns:r="http://schemas.openxmlformats.org/officeDocument/2006/relationships" id="260" r:id="R693f1654038d4fb4"/>
    <p:sldId xmlns:r="http://schemas.openxmlformats.org/officeDocument/2006/relationships" id="261" r:id="Re359e510c06b4d93"/>
    <p:sldId xmlns:r="http://schemas.openxmlformats.org/officeDocument/2006/relationships" id="262" r:id="R0c15bf112a17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a09f0aeb740c6" /><Relationship Type="http://schemas.openxmlformats.org/officeDocument/2006/relationships/slide" Target="/ppt/slides/slide1.xml" Id="R9f59b29c7bf64f83" /><Relationship Type="http://schemas.openxmlformats.org/officeDocument/2006/relationships/slide" Target="/ppt/slides/slide2.xml" Id="Ra388148c9ae04343" /><Relationship Type="http://schemas.openxmlformats.org/officeDocument/2006/relationships/slide" Target="/ppt/slides/slide3.xml" Id="R708e8f668583473c" /><Relationship Type="http://schemas.openxmlformats.org/officeDocument/2006/relationships/slide" Target="/ppt/slides/slide4.xml" Id="Rec16d9d9c07849ff" /><Relationship Type="http://schemas.openxmlformats.org/officeDocument/2006/relationships/slide" Target="/ppt/slides/slide5.xml" Id="R693f1654038d4fb4" /><Relationship Type="http://schemas.openxmlformats.org/officeDocument/2006/relationships/slide" Target="/ppt/slides/slide6.xml" Id="Re359e510c06b4d93" /><Relationship Type="http://schemas.openxmlformats.org/officeDocument/2006/relationships/slide" Target="/ppt/slides/slide7.xml" Id="R0c15bf112a17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e226c5c71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94cdb9e54f31" /><Relationship Type="http://schemas.openxmlformats.org/officeDocument/2006/relationships/theme" Target="/ppt/slideMasters/theme/theme1.xml" Id="R6f35ad7f9169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394cdb9e5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5a322e0c2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326b4c02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2480b5d8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a5ed6528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816e11f7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acb4ee97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6160f0e0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