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4646247c0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62298676c40fe"/>
  </p:sldMasterIdLst>
  <p:sldIdLst>
    <p:sldId xmlns:r="http://schemas.openxmlformats.org/officeDocument/2006/relationships" id="256" r:id="Rf8a5f138b43442be"/>
    <p:sldId xmlns:r="http://schemas.openxmlformats.org/officeDocument/2006/relationships" id="257" r:id="Rd0c1b5b106924f90"/>
    <p:sldId xmlns:r="http://schemas.openxmlformats.org/officeDocument/2006/relationships" id="258" r:id="Rcdb1d3c64a6946a0"/>
    <p:sldId xmlns:r="http://schemas.openxmlformats.org/officeDocument/2006/relationships" id="259" r:id="R94a5df449f1a42e8"/>
    <p:sldId xmlns:r="http://schemas.openxmlformats.org/officeDocument/2006/relationships" id="260" r:id="Rfb22e038ad78469c"/>
    <p:sldId xmlns:r="http://schemas.openxmlformats.org/officeDocument/2006/relationships" id="261" r:id="Rf9e83b7b64dd4ca7"/>
    <p:sldId xmlns:r="http://schemas.openxmlformats.org/officeDocument/2006/relationships" id="262" r:id="R5a6896ad5f2946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62298676c40fe" /><Relationship Type="http://schemas.openxmlformats.org/officeDocument/2006/relationships/slide" Target="/ppt/slides/slide1.xml" Id="Rf8a5f138b43442be" /><Relationship Type="http://schemas.openxmlformats.org/officeDocument/2006/relationships/slide" Target="/ppt/slides/slide2.xml" Id="Rd0c1b5b106924f90" /><Relationship Type="http://schemas.openxmlformats.org/officeDocument/2006/relationships/slide" Target="/ppt/slides/slide3.xml" Id="Rcdb1d3c64a6946a0" /><Relationship Type="http://schemas.openxmlformats.org/officeDocument/2006/relationships/slide" Target="/ppt/slides/slide4.xml" Id="R94a5df449f1a42e8" /><Relationship Type="http://schemas.openxmlformats.org/officeDocument/2006/relationships/slide" Target="/ppt/slides/slide5.xml" Id="Rfb22e038ad78469c" /><Relationship Type="http://schemas.openxmlformats.org/officeDocument/2006/relationships/slide" Target="/ppt/slides/slide6.xml" Id="Rf9e83b7b64dd4ca7" /><Relationship Type="http://schemas.openxmlformats.org/officeDocument/2006/relationships/slide" Target="/ppt/slides/slide7.xml" Id="R5a6896ad5f2946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5a7a4fc63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dce03e1064e77" /><Relationship Type="http://schemas.openxmlformats.org/officeDocument/2006/relationships/theme" Target="/ppt/slideMasters/theme/theme1.xml" Id="Rdd185b6d0393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dce03e106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9beb7a52f44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e82a16e2f49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d81a31696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a377c70f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0bca42c54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5e33dd586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311fc4950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 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 G HOLDING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5 611 847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STIG-ROAR GUTTELVIK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Joenget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919 577 320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 G HOLDING AS</a:t>
            </a:r>
          </a:p>
        </p:txBody>
      </p:sp>
    </p:spTree>
  </p:cSld>
  <p:clrMapOvr>
    <a:masterClrMapping xmlns:a="http://schemas.openxmlformats.org/drawingml/2006/main"/>
  </p:clrMapOvr>
</p:sld>
</file>