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097db6cc3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d654f5954492b"/>
  </p:sldMasterIdLst>
  <p:sldIdLst>
    <p:sldId xmlns:r="http://schemas.openxmlformats.org/officeDocument/2006/relationships" id="256" r:id="R98dd0dc4114c4a7f"/>
    <p:sldId xmlns:r="http://schemas.openxmlformats.org/officeDocument/2006/relationships" id="257" r:id="Rf915f907b3e7427b"/>
    <p:sldId xmlns:r="http://schemas.openxmlformats.org/officeDocument/2006/relationships" id="258" r:id="R7d130d39a69d46b8"/>
    <p:sldId xmlns:r="http://schemas.openxmlformats.org/officeDocument/2006/relationships" id="259" r:id="R8ed03e8099c04317"/>
    <p:sldId xmlns:r="http://schemas.openxmlformats.org/officeDocument/2006/relationships" id="260" r:id="R84b9bb0432104f80"/>
    <p:sldId xmlns:r="http://schemas.openxmlformats.org/officeDocument/2006/relationships" id="261" r:id="R270532d24dbd4dd8"/>
    <p:sldId xmlns:r="http://schemas.openxmlformats.org/officeDocument/2006/relationships" id="262" r:id="Ra45dd9d524be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d654f5954492b" /><Relationship Type="http://schemas.openxmlformats.org/officeDocument/2006/relationships/slide" Target="/ppt/slides/slide1.xml" Id="R98dd0dc4114c4a7f" /><Relationship Type="http://schemas.openxmlformats.org/officeDocument/2006/relationships/slide" Target="/ppt/slides/slide2.xml" Id="Rf915f907b3e7427b" /><Relationship Type="http://schemas.openxmlformats.org/officeDocument/2006/relationships/slide" Target="/ppt/slides/slide3.xml" Id="R7d130d39a69d46b8" /><Relationship Type="http://schemas.openxmlformats.org/officeDocument/2006/relationships/slide" Target="/ppt/slides/slide4.xml" Id="R8ed03e8099c04317" /><Relationship Type="http://schemas.openxmlformats.org/officeDocument/2006/relationships/slide" Target="/ppt/slides/slide5.xml" Id="R84b9bb0432104f80" /><Relationship Type="http://schemas.openxmlformats.org/officeDocument/2006/relationships/slide" Target="/ppt/slides/slide6.xml" Id="R270532d24dbd4dd8" /><Relationship Type="http://schemas.openxmlformats.org/officeDocument/2006/relationships/slide" Target="/ppt/slides/slide7.xml" Id="Ra45dd9d524be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870eeafec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b595d5571421f" /><Relationship Type="http://schemas.openxmlformats.org/officeDocument/2006/relationships/theme" Target="/ppt/slideMasters/theme/theme1.xml" Id="Re86780bd3ff5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b595d5571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98a505ed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fe2c13093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67dbf7cfb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a92567e1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340a3073f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ce16b53d0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4612dcec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19 987 890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