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6ab453395246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c5de9316134598"/>
  </p:sldMasterIdLst>
  <p:sldIdLst>
    <p:sldId xmlns:r="http://schemas.openxmlformats.org/officeDocument/2006/relationships" id="256" r:id="R877033ba2da944ca"/>
    <p:sldId xmlns:r="http://schemas.openxmlformats.org/officeDocument/2006/relationships" id="257" r:id="R8484389fb0b141fe"/>
    <p:sldId xmlns:r="http://schemas.openxmlformats.org/officeDocument/2006/relationships" id="258" r:id="R89cb4049867d4162"/>
    <p:sldId xmlns:r="http://schemas.openxmlformats.org/officeDocument/2006/relationships" id="259" r:id="R0c5b17401df04bec"/>
    <p:sldId xmlns:r="http://schemas.openxmlformats.org/officeDocument/2006/relationships" id="260" r:id="R7e59e740d86a4872"/>
    <p:sldId xmlns:r="http://schemas.openxmlformats.org/officeDocument/2006/relationships" id="261" r:id="R53bbf567ed8342cd"/>
    <p:sldId xmlns:r="http://schemas.openxmlformats.org/officeDocument/2006/relationships" id="262" r:id="Rbe06518fbd4b49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c5de9316134598" /><Relationship Type="http://schemas.openxmlformats.org/officeDocument/2006/relationships/slide" Target="/ppt/slides/slide1.xml" Id="R877033ba2da944ca" /><Relationship Type="http://schemas.openxmlformats.org/officeDocument/2006/relationships/slide" Target="/ppt/slides/slide2.xml" Id="R8484389fb0b141fe" /><Relationship Type="http://schemas.openxmlformats.org/officeDocument/2006/relationships/slide" Target="/ppt/slides/slide3.xml" Id="R89cb4049867d4162" /><Relationship Type="http://schemas.openxmlformats.org/officeDocument/2006/relationships/slide" Target="/ppt/slides/slide4.xml" Id="R0c5b17401df04bec" /><Relationship Type="http://schemas.openxmlformats.org/officeDocument/2006/relationships/slide" Target="/ppt/slides/slide5.xml" Id="R7e59e740d86a4872" /><Relationship Type="http://schemas.openxmlformats.org/officeDocument/2006/relationships/slide" Target="/ppt/slides/slide6.xml" Id="R53bbf567ed8342cd" /><Relationship Type="http://schemas.openxmlformats.org/officeDocument/2006/relationships/slide" Target="/ppt/slides/slide7.xml" Id="Rbe06518fbd4b49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503f78f3c744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ade3f94014673" /><Relationship Type="http://schemas.openxmlformats.org/officeDocument/2006/relationships/theme" Target="/ppt/slideMasters/theme/theme1.xml" Id="R57f3517d604d46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bade3f940146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d34b4695247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a3acf26ed43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993c162de45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e9d2ae6e94b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1a080289840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de4eea17542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0844b384642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BAKKESTØLVEGEN 81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BAKKESTØLVEGEN 81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BAKKESTØLVEGEN 81 AS ble etablert [år] og holder til i Geilo.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BAKKESTØLVEGEN 81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BAKKESTØLVEGEN 81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BAKKESTØLVEGEN 81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40 864 072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19 609 276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15 793 698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321 844 692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348 489 423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BAKKESTØLVEGEN 81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GEILOGRUPPEN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BAKKESTØLVEGEN 81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Vestlia Resort AS, Bakkestølvegen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3580 Geilo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08 72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mail@vestlia.no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919 522 283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BAKKESTØLVEGEN 81 AS</a:t>
            </a:r>
          </a:p>
        </p:txBody>
      </p:sp>
    </p:spTree>
  </p:cSld>
  <p:clrMapOvr>
    <a:masterClrMapping xmlns:a="http://schemas.openxmlformats.org/drawingml/2006/main"/>
  </p:clrMapOvr>
</p:sld>
</file>