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5306a8f8eb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4d21ee8bb42fa"/>
  </p:sldMasterIdLst>
  <p:sldIdLst>
    <p:sldId xmlns:r="http://schemas.openxmlformats.org/officeDocument/2006/relationships" id="256" r:id="Rae896c88448447ac"/>
    <p:sldId xmlns:r="http://schemas.openxmlformats.org/officeDocument/2006/relationships" id="257" r:id="Rac91ee2480ac4cb4"/>
    <p:sldId xmlns:r="http://schemas.openxmlformats.org/officeDocument/2006/relationships" id="258" r:id="Rbfbdcd88753e402d"/>
    <p:sldId xmlns:r="http://schemas.openxmlformats.org/officeDocument/2006/relationships" id="259" r:id="Rdebe75d265634a36"/>
    <p:sldId xmlns:r="http://schemas.openxmlformats.org/officeDocument/2006/relationships" id="260" r:id="R1d9830de4b034d08"/>
    <p:sldId xmlns:r="http://schemas.openxmlformats.org/officeDocument/2006/relationships" id="261" r:id="R95d774079c05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4d21ee8bb42fa" /><Relationship Type="http://schemas.openxmlformats.org/officeDocument/2006/relationships/slide" Target="/ppt/slides/slide1.xml" Id="Rae896c88448447ac" /><Relationship Type="http://schemas.openxmlformats.org/officeDocument/2006/relationships/slide" Target="/ppt/slides/slide2.xml" Id="Rac91ee2480ac4cb4" /><Relationship Type="http://schemas.openxmlformats.org/officeDocument/2006/relationships/slide" Target="/ppt/slides/slide3.xml" Id="Rbfbdcd88753e402d" /><Relationship Type="http://schemas.openxmlformats.org/officeDocument/2006/relationships/slide" Target="/ppt/slides/slide4.xml" Id="Rdebe75d265634a36" /><Relationship Type="http://schemas.openxmlformats.org/officeDocument/2006/relationships/slide" Target="/ppt/slides/slide5.xml" Id="R1d9830de4b034d08" /><Relationship Type="http://schemas.openxmlformats.org/officeDocument/2006/relationships/slide" Target="/ppt/slides/slide6.xml" Id="R95d774079c05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2843e7efd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48493ac324393" /><Relationship Type="http://schemas.openxmlformats.org/officeDocument/2006/relationships/theme" Target="/ppt/slideMasters/theme/theme1.xml" Id="R3c2857086d48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48493ac32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0d420aee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728e6b9f5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e2b5b70b2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adaa34cdf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5dd0864f0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fb6c390eb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BAKKESTØLVEGEN 81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Vestlia Resort AS, Bakkestølvegen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919 522 283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