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dcbf118f0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5d1f9aee54860"/>
  </p:sldMasterIdLst>
  <p:sldIdLst>
    <p:sldId xmlns:r="http://schemas.openxmlformats.org/officeDocument/2006/relationships" id="256" r:id="R993130953f9e46d5"/>
    <p:sldId xmlns:r="http://schemas.openxmlformats.org/officeDocument/2006/relationships" id="257" r:id="R7fd5655bbf474264"/>
    <p:sldId xmlns:r="http://schemas.openxmlformats.org/officeDocument/2006/relationships" id="258" r:id="Rd9affc1cf86a4c3b"/>
    <p:sldId xmlns:r="http://schemas.openxmlformats.org/officeDocument/2006/relationships" id="259" r:id="R0f09283d70314c1f"/>
    <p:sldId xmlns:r="http://schemas.openxmlformats.org/officeDocument/2006/relationships" id="260" r:id="Rc9f1d976223043a4"/>
    <p:sldId xmlns:r="http://schemas.openxmlformats.org/officeDocument/2006/relationships" id="261" r:id="R0f6089e5360c44dc"/>
    <p:sldId xmlns:r="http://schemas.openxmlformats.org/officeDocument/2006/relationships" id="262" r:id="R19835790318a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5d1f9aee54860" /><Relationship Type="http://schemas.openxmlformats.org/officeDocument/2006/relationships/slide" Target="/ppt/slides/slide1.xml" Id="R993130953f9e46d5" /><Relationship Type="http://schemas.openxmlformats.org/officeDocument/2006/relationships/slide" Target="/ppt/slides/slide2.xml" Id="R7fd5655bbf474264" /><Relationship Type="http://schemas.openxmlformats.org/officeDocument/2006/relationships/slide" Target="/ppt/slides/slide3.xml" Id="Rd9affc1cf86a4c3b" /><Relationship Type="http://schemas.openxmlformats.org/officeDocument/2006/relationships/slide" Target="/ppt/slides/slide4.xml" Id="R0f09283d70314c1f" /><Relationship Type="http://schemas.openxmlformats.org/officeDocument/2006/relationships/slide" Target="/ppt/slides/slide5.xml" Id="Rc9f1d976223043a4" /><Relationship Type="http://schemas.openxmlformats.org/officeDocument/2006/relationships/slide" Target="/ppt/slides/slide6.xml" Id="R0f6089e5360c44dc" /><Relationship Type="http://schemas.openxmlformats.org/officeDocument/2006/relationships/slide" Target="/ppt/slides/slide7.xml" Id="R19835790318a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a48c84c3a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411a803604261" /><Relationship Type="http://schemas.openxmlformats.org/officeDocument/2006/relationships/theme" Target="/ppt/slideMasters/theme/theme1.xml" Id="R3a1d52dafe97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411a80360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80a892957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4218452d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3d03dab4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9286cd8b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a969b0c2d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68626791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6182122a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