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a6c47ec88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60518eca447f5"/>
  </p:sldMasterIdLst>
  <p:sldIdLst>
    <p:sldId xmlns:r="http://schemas.openxmlformats.org/officeDocument/2006/relationships" id="256" r:id="R80a7bed7a8e64e3e"/>
    <p:sldId xmlns:r="http://schemas.openxmlformats.org/officeDocument/2006/relationships" id="257" r:id="R7e4666fb98e04a7a"/>
    <p:sldId xmlns:r="http://schemas.openxmlformats.org/officeDocument/2006/relationships" id="258" r:id="R533c357a2c624c0c"/>
    <p:sldId xmlns:r="http://schemas.openxmlformats.org/officeDocument/2006/relationships" id="259" r:id="Ra13dbd242f224f2a"/>
    <p:sldId xmlns:r="http://schemas.openxmlformats.org/officeDocument/2006/relationships" id="260" r:id="R82b90ede35fc4c5a"/>
    <p:sldId xmlns:r="http://schemas.openxmlformats.org/officeDocument/2006/relationships" id="261" r:id="R7fe4bcca5b984783"/>
    <p:sldId xmlns:r="http://schemas.openxmlformats.org/officeDocument/2006/relationships" id="262" r:id="R3a7ef3c3ec20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60518eca447f5" /><Relationship Type="http://schemas.openxmlformats.org/officeDocument/2006/relationships/slide" Target="/ppt/slides/slide1.xml" Id="R80a7bed7a8e64e3e" /><Relationship Type="http://schemas.openxmlformats.org/officeDocument/2006/relationships/slide" Target="/ppt/slides/slide2.xml" Id="R7e4666fb98e04a7a" /><Relationship Type="http://schemas.openxmlformats.org/officeDocument/2006/relationships/slide" Target="/ppt/slides/slide3.xml" Id="R533c357a2c624c0c" /><Relationship Type="http://schemas.openxmlformats.org/officeDocument/2006/relationships/slide" Target="/ppt/slides/slide4.xml" Id="Ra13dbd242f224f2a" /><Relationship Type="http://schemas.openxmlformats.org/officeDocument/2006/relationships/slide" Target="/ppt/slides/slide5.xml" Id="R82b90ede35fc4c5a" /><Relationship Type="http://schemas.openxmlformats.org/officeDocument/2006/relationships/slide" Target="/ppt/slides/slide6.xml" Id="R7fe4bcca5b984783" /><Relationship Type="http://schemas.openxmlformats.org/officeDocument/2006/relationships/slide" Target="/ppt/slides/slide7.xml" Id="R3a7ef3c3ec20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92acd99b5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355b2d9794a21" /><Relationship Type="http://schemas.openxmlformats.org/officeDocument/2006/relationships/theme" Target="/ppt/slideMasters/theme/theme1.xml" Id="R8ff7cce05c97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355b2d979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e63bc435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1fdd31ee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c1f6580dc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b30eda6b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2042efce0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035cbc83942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c8ef0281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