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a721a45f15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3303ee23a4e65"/>
  </p:sldMasterIdLst>
  <p:sldIdLst>
    <p:sldId xmlns:r="http://schemas.openxmlformats.org/officeDocument/2006/relationships" id="256" r:id="R2f12fe92a9014243"/>
    <p:sldId xmlns:r="http://schemas.openxmlformats.org/officeDocument/2006/relationships" id="257" r:id="R2628149b30484e81"/>
    <p:sldId xmlns:r="http://schemas.openxmlformats.org/officeDocument/2006/relationships" id="258" r:id="R50d74352a8484f61"/>
    <p:sldId xmlns:r="http://schemas.openxmlformats.org/officeDocument/2006/relationships" id="259" r:id="Rb5d95400b69f4a79"/>
    <p:sldId xmlns:r="http://schemas.openxmlformats.org/officeDocument/2006/relationships" id="260" r:id="R94a9a1222c834825"/>
    <p:sldId xmlns:r="http://schemas.openxmlformats.org/officeDocument/2006/relationships" id="261" r:id="R319f61c0ecc54c38"/>
    <p:sldId xmlns:r="http://schemas.openxmlformats.org/officeDocument/2006/relationships" id="262" r:id="R825a04218077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3303ee23a4e65" /><Relationship Type="http://schemas.openxmlformats.org/officeDocument/2006/relationships/slide" Target="/ppt/slides/slide1.xml" Id="R2f12fe92a9014243" /><Relationship Type="http://schemas.openxmlformats.org/officeDocument/2006/relationships/slide" Target="/ppt/slides/slide2.xml" Id="R2628149b30484e81" /><Relationship Type="http://schemas.openxmlformats.org/officeDocument/2006/relationships/slide" Target="/ppt/slides/slide3.xml" Id="R50d74352a8484f61" /><Relationship Type="http://schemas.openxmlformats.org/officeDocument/2006/relationships/slide" Target="/ppt/slides/slide4.xml" Id="Rb5d95400b69f4a79" /><Relationship Type="http://schemas.openxmlformats.org/officeDocument/2006/relationships/slide" Target="/ppt/slides/slide5.xml" Id="R94a9a1222c834825" /><Relationship Type="http://schemas.openxmlformats.org/officeDocument/2006/relationships/slide" Target="/ppt/slides/slide6.xml" Id="R319f61c0ecc54c38" /><Relationship Type="http://schemas.openxmlformats.org/officeDocument/2006/relationships/slide" Target="/ppt/slides/slide7.xml" Id="R825a04218077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7c6f963824c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a0b8eb5a34bea" /><Relationship Type="http://schemas.openxmlformats.org/officeDocument/2006/relationships/theme" Target="/ppt/slideMasters/theme/theme1.xml" Id="R3e7c5e6ca4e945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a0b8eb5a3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f4e88287f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546eb0051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8ad9ef986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9567535da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6e1659e5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7d7b7ff744e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7192df1a0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 REVISJON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Orstadbakken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919 314 443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