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52b13410a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bbad473724762"/>
  </p:sldMasterIdLst>
  <p:sldIdLst>
    <p:sldId xmlns:r="http://schemas.openxmlformats.org/officeDocument/2006/relationships" id="256" r:id="Re8303262f9bf44be"/>
    <p:sldId xmlns:r="http://schemas.openxmlformats.org/officeDocument/2006/relationships" id="257" r:id="Rad695c04f9914646"/>
    <p:sldId xmlns:r="http://schemas.openxmlformats.org/officeDocument/2006/relationships" id="258" r:id="R2b4e84cdd96448bc"/>
    <p:sldId xmlns:r="http://schemas.openxmlformats.org/officeDocument/2006/relationships" id="259" r:id="R642c074601ae4479"/>
    <p:sldId xmlns:r="http://schemas.openxmlformats.org/officeDocument/2006/relationships" id="260" r:id="Rebf4c9f28c7347a6"/>
    <p:sldId xmlns:r="http://schemas.openxmlformats.org/officeDocument/2006/relationships" id="261" r:id="R4b17eac832cb4e65"/>
    <p:sldId xmlns:r="http://schemas.openxmlformats.org/officeDocument/2006/relationships" id="262" r:id="R8f9d8d4238fb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bbad473724762" /><Relationship Type="http://schemas.openxmlformats.org/officeDocument/2006/relationships/slide" Target="/ppt/slides/slide1.xml" Id="Re8303262f9bf44be" /><Relationship Type="http://schemas.openxmlformats.org/officeDocument/2006/relationships/slide" Target="/ppt/slides/slide2.xml" Id="Rad695c04f9914646" /><Relationship Type="http://schemas.openxmlformats.org/officeDocument/2006/relationships/slide" Target="/ppt/slides/slide3.xml" Id="R2b4e84cdd96448bc" /><Relationship Type="http://schemas.openxmlformats.org/officeDocument/2006/relationships/slide" Target="/ppt/slides/slide4.xml" Id="R642c074601ae4479" /><Relationship Type="http://schemas.openxmlformats.org/officeDocument/2006/relationships/slide" Target="/ppt/slides/slide5.xml" Id="Rebf4c9f28c7347a6" /><Relationship Type="http://schemas.openxmlformats.org/officeDocument/2006/relationships/slide" Target="/ppt/slides/slide6.xml" Id="R4b17eac832cb4e65" /><Relationship Type="http://schemas.openxmlformats.org/officeDocument/2006/relationships/slide" Target="/ppt/slides/slide7.xml" Id="R8f9d8d4238fb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90056ee13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02b6c0ae4f19" /><Relationship Type="http://schemas.openxmlformats.org/officeDocument/2006/relationships/theme" Target="/ppt/slideMasters/theme/theme1.xml" Id="Rf4c1979c3c0f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e02b6c0ae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c90f3082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502303e3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0165b25f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cba84f42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22a5f2bf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fe8dd587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a6ebdaa91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