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ac3b4eef0e94b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c48eb71e4a4684"/>
  </p:sldMasterIdLst>
  <p:sldIdLst>
    <p:sldId xmlns:r="http://schemas.openxmlformats.org/officeDocument/2006/relationships" id="256" r:id="R0e8d415812354c24"/>
    <p:sldId xmlns:r="http://schemas.openxmlformats.org/officeDocument/2006/relationships" id="257" r:id="Rf6a513cc370a463e"/>
    <p:sldId xmlns:r="http://schemas.openxmlformats.org/officeDocument/2006/relationships" id="258" r:id="R1ab1c0e57653425a"/>
    <p:sldId xmlns:r="http://schemas.openxmlformats.org/officeDocument/2006/relationships" id="259" r:id="R12db54feae554b46"/>
    <p:sldId xmlns:r="http://schemas.openxmlformats.org/officeDocument/2006/relationships" id="260" r:id="R8f1ed87041a24f34"/>
    <p:sldId xmlns:r="http://schemas.openxmlformats.org/officeDocument/2006/relationships" id="261" r:id="Rfe63d71f223f4136"/>
    <p:sldId xmlns:r="http://schemas.openxmlformats.org/officeDocument/2006/relationships" id="262" r:id="R21b42395485f44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c48eb71e4a4684" /><Relationship Type="http://schemas.openxmlformats.org/officeDocument/2006/relationships/slide" Target="/ppt/slides/slide1.xml" Id="R0e8d415812354c24" /><Relationship Type="http://schemas.openxmlformats.org/officeDocument/2006/relationships/slide" Target="/ppt/slides/slide2.xml" Id="Rf6a513cc370a463e" /><Relationship Type="http://schemas.openxmlformats.org/officeDocument/2006/relationships/slide" Target="/ppt/slides/slide3.xml" Id="R1ab1c0e57653425a" /><Relationship Type="http://schemas.openxmlformats.org/officeDocument/2006/relationships/slide" Target="/ppt/slides/slide4.xml" Id="R12db54feae554b46" /><Relationship Type="http://schemas.openxmlformats.org/officeDocument/2006/relationships/slide" Target="/ppt/slides/slide5.xml" Id="R8f1ed87041a24f34" /><Relationship Type="http://schemas.openxmlformats.org/officeDocument/2006/relationships/slide" Target="/ppt/slides/slide6.xml" Id="Rfe63d71f223f4136" /><Relationship Type="http://schemas.openxmlformats.org/officeDocument/2006/relationships/slide" Target="/ppt/slides/slide7.xml" Id="R21b42395485f44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e8d42819844e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df593872204c1c" /><Relationship Type="http://schemas.openxmlformats.org/officeDocument/2006/relationships/theme" Target="/ppt/slideMasters/theme/theme1.xml" Id="R300274762b0a4a0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cdf593872204c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e0f67263bd46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5a7b624c254c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7129ee630d43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278ea8e9884e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933a29ac5946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dc8e41a83d48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ff90d3106e42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LUDVIG VII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LUDVIG VII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LUDVIG VII AS ble etablert [år] og holder til i Fall.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LUDVIG VII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LUDVIG VII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LUDVIG VII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−56 877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992 352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2 494 571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2 506 187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LUDVIG VII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IVERSEN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LUDVIG VII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Stensvollvegen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2864 Fall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frode@ludvig7.no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919 294 973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LUDVIG VII AS</a:t>
            </a:r>
          </a:p>
        </p:txBody>
      </p:sp>
    </p:spTree>
  </p:cSld>
  <p:clrMapOvr>
    <a:masterClrMapping xmlns:a="http://schemas.openxmlformats.org/drawingml/2006/main"/>
  </p:clrMapOvr>
</p:sld>
</file>