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beeb62004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deff9a8b24cab"/>
  </p:sldMasterIdLst>
  <p:sldIdLst>
    <p:sldId xmlns:r="http://schemas.openxmlformats.org/officeDocument/2006/relationships" id="256" r:id="R2fc0d16dde1c4b2d"/>
    <p:sldId xmlns:r="http://schemas.openxmlformats.org/officeDocument/2006/relationships" id="257" r:id="Rea9127c6154141e3"/>
    <p:sldId xmlns:r="http://schemas.openxmlformats.org/officeDocument/2006/relationships" id="258" r:id="R78937c046e0c49e0"/>
    <p:sldId xmlns:r="http://schemas.openxmlformats.org/officeDocument/2006/relationships" id="259" r:id="Ra4ffc64d98954da2"/>
    <p:sldId xmlns:r="http://schemas.openxmlformats.org/officeDocument/2006/relationships" id="260" r:id="Rd1666e9fc4384396"/>
    <p:sldId xmlns:r="http://schemas.openxmlformats.org/officeDocument/2006/relationships" id="261" r:id="R867032aa043b4e8b"/>
    <p:sldId xmlns:r="http://schemas.openxmlformats.org/officeDocument/2006/relationships" id="262" r:id="R67a5e90d5557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deff9a8b24cab" /><Relationship Type="http://schemas.openxmlformats.org/officeDocument/2006/relationships/slide" Target="/ppt/slides/slide1.xml" Id="R2fc0d16dde1c4b2d" /><Relationship Type="http://schemas.openxmlformats.org/officeDocument/2006/relationships/slide" Target="/ppt/slides/slide2.xml" Id="Rea9127c6154141e3" /><Relationship Type="http://schemas.openxmlformats.org/officeDocument/2006/relationships/slide" Target="/ppt/slides/slide3.xml" Id="R78937c046e0c49e0" /><Relationship Type="http://schemas.openxmlformats.org/officeDocument/2006/relationships/slide" Target="/ppt/slides/slide4.xml" Id="Ra4ffc64d98954da2" /><Relationship Type="http://schemas.openxmlformats.org/officeDocument/2006/relationships/slide" Target="/ppt/slides/slide5.xml" Id="Rd1666e9fc4384396" /><Relationship Type="http://schemas.openxmlformats.org/officeDocument/2006/relationships/slide" Target="/ppt/slides/slide6.xml" Id="R867032aa043b4e8b" /><Relationship Type="http://schemas.openxmlformats.org/officeDocument/2006/relationships/slide" Target="/ppt/slides/slide7.xml" Id="R67a5e90d5557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936a8f8a4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7b588a2b4137" /><Relationship Type="http://schemas.openxmlformats.org/officeDocument/2006/relationships/theme" Target="/ppt/slideMasters/theme/theme1.xml" Id="R17ff38937302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47b588a2b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bf462cdeb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d1c5eb0f2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62741158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438ecbe6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640cf574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2f510f3e5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f145f3aa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