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f582f9f3c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f1075c4e14e03"/>
  </p:sldMasterIdLst>
  <p:sldIdLst>
    <p:sldId xmlns:r="http://schemas.openxmlformats.org/officeDocument/2006/relationships" id="256" r:id="R4e384a6f5f1c4590"/>
    <p:sldId xmlns:r="http://schemas.openxmlformats.org/officeDocument/2006/relationships" id="257" r:id="R6310efee1bd34a75"/>
    <p:sldId xmlns:r="http://schemas.openxmlformats.org/officeDocument/2006/relationships" id="258" r:id="Ra55f0e8c2f4e430f"/>
    <p:sldId xmlns:r="http://schemas.openxmlformats.org/officeDocument/2006/relationships" id="259" r:id="R630fd877ec9442a4"/>
    <p:sldId xmlns:r="http://schemas.openxmlformats.org/officeDocument/2006/relationships" id="260" r:id="R672b11ad7a87436a"/>
    <p:sldId xmlns:r="http://schemas.openxmlformats.org/officeDocument/2006/relationships" id="261" r:id="Rd8086571fc334193"/>
    <p:sldId xmlns:r="http://schemas.openxmlformats.org/officeDocument/2006/relationships" id="262" r:id="R55d9bf08a8ea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f1075c4e14e03" /><Relationship Type="http://schemas.openxmlformats.org/officeDocument/2006/relationships/slide" Target="/ppt/slides/slide1.xml" Id="R4e384a6f5f1c4590" /><Relationship Type="http://schemas.openxmlformats.org/officeDocument/2006/relationships/slide" Target="/ppt/slides/slide2.xml" Id="R6310efee1bd34a75" /><Relationship Type="http://schemas.openxmlformats.org/officeDocument/2006/relationships/slide" Target="/ppt/slides/slide3.xml" Id="Ra55f0e8c2f4e430f" /><Relationship Type="http://schemas.openxmlformats.org/officeDocument/2006/relationships/slide" Target="/ppt/slides/slide4.xml" Id="R630fd877ec9442a4" /><Relationship Type="http://schemas.openxmlformats.org/officeDocument/2006/relationships/slide" Target="/ppt/slides/slide5.xml" Id="R672b11ad7a87436a" /><Relationship Type="http://schemas.openxmlformats.org/officeDocument/2006/relationships/slide" Target="/ppt/slides/slide6.xml" Id="Rd8086571fc334193" /><Relationship Type="http://schemas.openxmlformats.org/officeDocument/2006/relationships/slide" Target="/ppt/slides/slide7.xml" Id="R55d9bf08a8ea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e3f4d2f4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86a4031a45cc" /><Relationship Type="http://schemas.openxmlformats.org/officeDocument/2006/relationships/theme" Target="/ppt/slideMasters/theme/theme1.xml" Id="R857b56a1aed8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a86a4031a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7fc72950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20048f81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986c8fac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da6f65f2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84739bbc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b2dc3fcd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184fa231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