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f52ea9852c44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34fb987d2d441b"/>
  </p:sldMasterIdLst>
  <p:sldIdLst>
    <p:sldId xmlns:r="http://schemas.openxmlformats.org/officeDocument/2006/relationships" id="256" r:id="Ra2ea4b9d0b5c45d2"/>
    <p:sldId xmlns:r="http://schemas.openxmlformats.org/officeDocument/2006/relationships" id="257" r:id="R9b1c952f91754dbf"/>
    <p:sldId xmlns:r="http://schemas.openxmlformats.org/officeDocument/2006/relationships" id="258" r:id="R713774393ae84e87"/>
    <p:sldId xmlns:r="http://schemas.openxmlformats.org/officeDocument/2006/relationships" id="259" r:id="R5caeebd3398f4cc1"/>
    <p:sldId xmlns:r="http://schemas.openxmlformats.org/officeDocument/2006/relationships" id="260" r:id="Rbd4e89941e6f44e3"/>
    <p:sldId xmlns:r="http://schemas.openxmlformats.org/officeDocument/2006/relationships" id="261" r:id="R3358148d8fae49ae"/>
    <p:sldId xmlns:r="http://schemas.openxmlformats.org/officeDocument/2006/relationships" id="262" r:id="R342cf46fd4b14c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34fb987d2d441b" /><Relationship Type="http://schemas.openxmlformats.org/officeDocument/2006/relationships/slide" Target="/ppt/slides/slide1.xml" Id="Ra2ea4b9d0b5c45d2" /><Relationship Type="http://schemas.openxmlformats.org/officeDocument/2006/relationships/slide" Target="/ppt/slides/slide2.xml" Id="R9b1c952f91754dbf" /><Relationship Type="http://schemas.openxmlformats.org/officeDocument/2006/relationships/slide" Target="/ppt/slides/slide3.xml" Id="R713774393ae84e87" /><Relationship Type="http://schemas.openxmlformats.org/officeDocument/2006/relationships/slide" Target="/ppt/slides/slide4.xml" Id="R5caeebd3398f4cc1" /><Relationship Type="http://schemas.openxmlformats.org/officeDocument/2006/relationships/slide" Target="/ppt/slides/slide5.xml" Id="Rbd4e89941e6f44e3" /><Relationship Type="http://schemas.openxmlformats.org/officeDocument/2006/relationships/slide" Target="/ppt/slides/slide6.xml" Id="R3358148d8fae49ae" /><Relationship Type="http://schemas.openxmlformats.org/officeDocument/2006/relationships/slide" Target="/ppt/slides/slide7.xml" Id="R342cf46fd4b14c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33731154e745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e2f9c4cd824102" /><Relationship Type="http://schemas.openxmlformats.org/officeDocument/2006/relationships/theme" Target="/ppt/slideMasters/theme/theme1.xml" Id="R61d1e91a927448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e2f9c4cd8241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dae5ee812d40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06d240dbbe4a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a41223097e48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4afee4461b4b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e1a22b2daf4f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c7d8a02ad041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e01e49e25e40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A.R.M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A.R.M HOLDING AS ble etablert [år] og holder til i Heimdal.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−2 104 956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1 078 216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1 238 453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MASKE ANDREAS RØVANG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7080 Heimdal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919 259 752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