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705bbe62a440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cfd5557f904594"/>
  </p:sldMasterIdLst>
  <p:sldIdLst>
    <p:sldId xmlns:r="http://schemas.openxmlformats.org/officeDocument/2006/relationships" id="256" r:id="R4cbe35e510484571"/>
    <p:sldId xmlns:r="http://schemas.openxmlformats.org/officeDocument/2006/relationships" id="257" r:id="Ra35d89088b5e4794"/>
    <p:sldId xmlns:r="http://schemas.openxmlformats.org/officeDocument/2006/relationships" id="258" r:id="Redce5ba81ead476a"/>
    <p:sldId xmlns:r="http://schemas.openxmlformats.org/officeDocument/2006/relationships" id="259" r:id="R92fec9267ceb4652"/>
    <p:sldId xmlns:r="http://schemas.openxmlformats.org/officeDocument/2006/relationships" id="260" r:id="Rf7671b9905584544"/>
    <p:sldId xmlns:r="http://schemas.openxmlformats.org/officeDocument/2006/relationships" id="261" r:id="R16aea83c25764d0d"/>
    <p:sldId xmlns:r="http://schemas.openxmlformats.org/officeDocument/2006/relationships" id="262" r:id="R70bc620f643742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cfd5557f904594" /><Relationship Type="http://schemas.openxmlformats.org/officeDocument/2006/relationships/slide" Target="/ppt/slides/slide1.xml" Id="R4cbe35e510484571" /><Relationship Type="http://schemas.openxmlformats.org/officeDocument/2006/relationships/slide" Target="/ppt/slides/slide2.xml" Id="Ra35d89088b5e4794" /><Relationship Type="http://schemas.openxmlformats.org/officeDocument/2006/relationships/slide" Target="/ppt/slides/slide3.xml" Id="Redce5ba81ead476a" /><Relationship Type="http://schemas.openxmlformats.org/officeDocument/2006/relationships/slide" Target="/ppt/slides/slide4.xml" Id="R92fec9267ceb4652" /><Relationship Type="http://schemas.openxmlformats.org/officeDocument/2006/relationships/slide" Target="/ppt/slides/slide5.xml" Id="Rf7671b9905584544" /><Relationship Type="http://schemas.openxmlformats.org/officeDocument/2006/relationships/slide" Target="/ppt/slides/slide6.xml" Id="R16aea83c25764d0d" /><Relationship Type="http://schemas.openxmlformats.org/officeDocument/2006/relationships/slide" Target="/ppt/slides/slide7.xml" Id="R70bc620f643742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b50476adc744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ae98c1a06149b8" /><Relationship Type="http://schemas.openxmlformats.org/officeDocument/2006/relationships/theme" Target="/ppt/slideMasters/theme/theme1.xml" Id="R6d59bd3d5f5e49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ae98c1a06149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b0efc143d544f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8e638adfec47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3cab7c610041a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c6751c26c2492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0d7b111fd54f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ef73c286bb40a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733dd0c44742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LAASTAD PLUSS &amp; MINUS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LAASTAD 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LAASTAD PLUSS &amp; MINUS AS ble etablert [år] og holder til i Kopervik.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LAASTAD 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LAASTAD 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LAASTAD 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8 803 039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661 765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533 204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258 443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2 521 272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LAASTAD 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FRK. LAASTAD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LAASTAD 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Hovedgaten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4250 Kopervik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73 26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post@laastadplussogminus.no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www.laastadplussogminus.no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919 172 029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LAASTAD PLUSS &amp; MINUS AS</a:t>
            </a:r>
          </a:p>
        </p:txBody>
      </p:sp>
    </p:spTree>
  </p:cSld>
  <p:clrMapOvr>
    <a:masterClrMapping xmlns:a="http://schemas.openxmlformats.org/drawingml/2006/main"/>
  </p:clrMapOvr>
</p:sld>
</file>