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a880fa6b8348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da3a97b9374a1a"/>
  </p:sldMasterIdLst>
  <p:sldIdLst>
    <p:sldId xmlns:r="http://schemas.openxmlformats.org/officeDocument/2006/relationships" id="256" r:id="Rb1389f833689488e"/>
    <p:sldId xmlns:r="http://schemas.openxmlformats.org/officeDocument/2006/relationships" id="257" r:id="R2202de6d30f84ab2"/>
    <p:sldId xmlns:r="http://schemas.openxmlformats.org/officeDocument/2006/relationships" id="258" r:id="Rc3b9dee850be492f"/>
    <p:sldId xmlns:r="http://schemas.openxmlformats.org/officeDocument/2006/relationships" id="259" r:id="Rb0b84a8976234a97"/>
    <p:sldId xmlns:r="http://schemas.openxmlformats.org/officeDocument/2006/relationships" id="260" r:id="R5e61881ccbf54bf1"/>
    <p:sldId xmlns:r="http://schemas.openxmlformats.org/officeDocument/2006/relationships" id="261" r:id="Rbe6892499b2d4e80"/>
    <p:sldId xmlns:r="http://schemas.openxmlformats.org/officeDocument/2006/relationships" id="262" r:id="Rd5092c9fd4c94d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da3a97b9374a1a" /><Relationship Type="http://schemas.openxmlformats.org/officeDocument/2006/relationships/slide" Target="/ppt/slides/slide1.xml" Id="Rb1389f833689488e" /><Relationship Type="http://schemas.openxmlformats.org/officeDocument/2006/relationships/slide" Target="/ppt/slides/slide2.xml" Id="R2202de6d30f84ab2" /><Relationship Type="http://schemas.openxmlformats.org/officeDocument/2006/relationships/slide" Target="/ppt/slides/slide3.xml" Id="Rc3b9dee850be492f" /><Relationship Type="http://schemas.openxmlformats.org/officeDocument/2006/relationships/slide" Target="/ppt/slides/slide4.xml" Id="Rb0b84a8976234a97" /><Relationship Type="http://schemas.openxmlformats.org/officeDocument/2006/relationships/slide" Target="/ppt/slides/slide5.xml" Id="R5e61881ccbf54bf1" /><Relationship Type="http://schemas.openxmlformats.org/officeDocument/2006/relationships/slide" Target="/ppt/slides/slide6.xml" Id="Rbe6892499b2d4e80" /><Relationship Type="http://schemas.openxmlformats.org/officeDocument/2006/relationships/slide" Target="/ppt/slides/slide7.xml" Id="Rd5092c9fd4c94d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e4fce74144c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11b5cf0454672" /><Relationship Type="http://schemas.openxmlformats.org/officeDocument/2006/relationships/theme" Target="/ppt/slideMasters/theme/theme1.xml" Id="Rf72e30ca0b7b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c11b5cf04546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b1ba961dd4a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ca496163c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a18d2cab8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f1419ff17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f7e8c194a49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e2ad2c94f46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e10ac20ae43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830 365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23 515 681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ÅDNE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919 167 297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