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7ce85a8aea40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51b1b5de6f4de3"/>
  </p:sldMasterIdLst>
  <p:sldIdLst>
    <p:sldId xmlns:r="http://schemas.openxmlformats.org/officeDocument/2006/relationships" id="256" r:id="R601dbb66a15c4ea8"/>
    <p:sldId xmlns:r="http://schemas.openxmlformats.org/officeDocument/2006/relationships" id="257" r:id="Rf52ba54b595b4b82"/>
    <p:sldId xmlns:r="http://schemas.openxmlformats.org/officeDocument/2006/relationships" id="258" r:id="R7aebc50345e342b9"/>
    <p:sldId xmlns:r="http://schemas.openxmlformats.org/officeDocument/2006/relationships" id="259" r:id="R2e884e23a3cc44a9"/>
    <p:sldId xmlns:r="http://schemas.openxmlformats.org/officeDocument/2006/relationships" id="260" r:id="Rd38e0fb74f4243e4"/>
    <p:sldId xmlns:r="http://schemas.openxmlformats.org/officeDocument/2006/relationships" id="261" r:id="R8066a5f361c24e4d"/>
    <p:sldId xmlns:r="http://schemas.openxmlformats.org/officeDocument/2006/relationships" id="262" r:id="Rdc0ff49a67a045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51b1b5de6f4de3" /><Relationship Type="http://schemas.openxmlformats.org/officeDocument/2006/relationships/slide" Target="/ppt/slides/slide1.xml" Id="R601dbb66a15c4ea8" /><Relationship Type="http://schemas.openxmlformats.org/officeDocument/2006/relationships/slide" Target="/ppt/slides/slide2.xml" Id="Rf52ba54b595b4b82" /><Relationship Type="http://schemas.openxmlformats.org/officeDocument/2006/relationships/slide" Target="/ppt/slides/slide3.xml" Id="R7aebc50345e342b9" /><Relationship Type="http://schemas.openxmlformats.org/officeDocument/2006/relationships/slide" Target="/ppt/slides/slide4.xml" Id="R2e884e23a3cc44a9" /><Relationship Type="http://schemas.openxmlformats.org/officeDocument/2006/relationships/slide" Target="/ppt/slides/slide5.xml" Id="Rd38e0fb74f4243e4" /><Relationship Type="http://schemas.openxmlformats.org/officeDocument/2006/relationships/slide" Target="/ppt/slides/slide6.xml" Id="R8066a5f361c24e4d" /><Relationship Type="http://schemas.openxmlformats.org/officeDocument/2006/relationships/slide" Target="/ppt/slides/slide7.xml" Id="Rdc0ff49a67a045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a184bebffa49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a326fbe7f4475" /><Relationship Type="http://schemas.openxmlformats.org/officeDocument/2006/relationships/theme" Target="/ppt/slideMasters/theme/theme1.xml" Id="R9cd9708db2e04e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fa326fbe7f44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2af62669d4d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06beb15ad4c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185cff93a49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72397613a4e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80cb67d5f40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d0199f42a40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b0bb281f243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MEMORYCLOUD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MEMORYCLOUD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1 211 454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1 522 054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SJURSEN DIANA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19E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919 162 163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