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25624bc7a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87b44e4e44070"/>
  </p:sldMasterIdLst>
  <p:sldIdLst>
    <p:sldId xmlns:r="http://schemas.openxmlformats.org/officeDocument/2006/relationships" id="256" r:id="R9fa75bc0f09a4ab3"/>
    <p:sldId xmlns:r="http://schemas.openxmlformats.org/officeDocument/2006/relationships" id="257" r:id="R8d654616ada24ef7"/>
    <p:sldId xmlns:r="http://schemas.openxmlformats.org/officeDocument/2006/relationships" id="258" r:id="R831b80f1d57b4a14"/>
    <p:sldId xmlns:r="http://schemas.openxmlformats.org/officeDocument/2006/relationships" id="259" r:id="Rbd1eca43e796459c"/>
    <p:sldId xmlns:r="http://schemas.openxmlformats.org/officeDocument/2006/relationships" id="260" r:id="R2cca825070604bd7"/>
    <p:sldId xmlns:r="http://schemas.openxmlformats.org/officeDocument/2006/relationships" id="261" r:id="R86156ec01cad448a"/>
    <p:sldId xmlns:r="http://schemas.openxmlformats.org/officeDocument/2006/relationships" id="262" r:id="R6f557a2eab66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87b44e4e44070" /><Relationship Type="http://schemas.openxmlformats.org/officeDocument/2006/relationships/slide" Target="/ppt/slides/slide1.xml" Id="R9fa75bc0f09a4ab3" /><Relationship Type="http://schemas.openxmlformats.org/officeDocument/2006/relationships/slide" Target="/ppt/slides/slide2.xml" Id="R8d654616ada24ef7" /><Relationship Type="http://schemas.openxmlformats.org/officeDocument/2006/relationships/slide" Target="/ppt/slides/slide3.xml" Id="R831b80f1d57b4a14" /><Relationship Type="http://schemas.openxmlformats.org/officeDocument/2006/relationships/slide" Target="/ppt/slides/slide4.xml" Id="Rbd1eca43e796459c" /><Relationship Type="http://schemas.openxmlformats.org/officeDocument/2006/relationships/slide" Target="/ppt/slides/slide5.xml" Id="R2cca825070604bd7" /><Relationship Type="http://schemas.openxmlformats.org/officeDocument/2006/relationships/slide" Target="/ppt/slides/slide6.xml" Id="R86156ec01cad448a" /><Relationship Type="http://schemas.openxmlformats.org/officeDocument/2006/relationships/slide" Target="/ppt/slides/slide7.xml" Id="R6f557a2eab66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1edb07542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2962d50f4a21" /><Relationship Type="http://schemas.openxmlformats.org/officeDocument/2006/relationships/theme" Target="/ppt/slideMasters/theme/theme1.xml" Id="R1e41ef4710ee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12962d50f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1ca8c6d0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d3dda66b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076c7741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781b85f0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6ce46ce8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dacc2927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141f43aa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