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2bde933b5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ee8d0e0eb4857"/>
  </p:sldMasterIdLst>
  <p:sldIdLst>
    <p:sldId xmlns:r="http://schemas.openxmlformats.org/officeDocument/2006/relationships" id="256" r:id="Rd42a16ac7f4f4519"/>
    <p:sldId xmlns:r="http://schemas.openxmlformats.org/officeDocument/2006/relationships" id="257" r:id="Rf9015a4262f647af"/>
    <p:sldId xmlns:r="http://schemas.openxmlformats.org/officeDocument/2006/relationships" id="258" r:id="Rf307047a283a4f68"/>
    <p:sldId xmlns:r="http://schemas.openxmlformats.org/officeDocument/2006/relationships" id="259" r:id="Rad8c4db3632345bc"/>
    <p:sldId xmlns:r="http://schemas.openxmlformats.org/officeDocument/2006/relationships" id="260" r:id="Ra40780e5784e466b"/>
    <p:sldId xmlns:r="http://schemas.openxmlformats.org/officeDocument/2006/relationships" id="261" r:id="Rebc4acbf388e47f6"/>
    <p:sldId xmlns:r="http://schemas.openxmlformats.org/officeDocument/2006/relationships" id="262" r:id="R98c5bd5ad3e6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ee8d0e0eb4857" /><Relationship Type="http://schemas.openxmlformats.org/officeDocument/2006/relationships/slide" Target="/ppt/slides/slide1.xml" Id="Rd42a16ac7f4f4519" /><Relationship Type="http://schemas.openxmlformats.org/officeDocument/2006/relationships/slide" Target="/ppt/slides/slide2.xml" Id="Rf9015a4262f647af" /><Relationship Type="http://schemas.openxmlformats.org/officeDocument/2006/relationships/slide" Target="/ppt/slides/slide3.xml" Id="Rf307047a283a4f68" /><Relationship Type="http://schemas.openxmlformats.org/officeDocument/2006/relationships/slide" Target="/ppt/slides/slide4.xml" Id="Rad8c4db3632345bc" /><Relationship Type="http://schemas.openxmlformats.org/officeDocument/2006/relationships/slide" Target="/ppt/slides/slide5.xml" Id="Ra40780e5784e466b" /><Relationship Type="http://schemas.openxmlformats.org/officeDocument/2006/relationships/slide" Target="/ppt/slides/slide6.xml" Id="Rebc4acbf388e47f6" /><Relationship Type="http://schemas.openxmlformats.org/officeDocument/2006/relationships/slide" Target="/ppt/slides/slide7.xml" Id="R98c5bd5ad3e6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7dd83abab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842d01c4489b" /><Relationship Type="http://schemas.openxmlformats.org/officeDocument/2006/relationships/theme" Target="/ppt/slideMasters/theme/theme1.xml" Id="Re86f96a19afa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a842d01c4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ea5cdf21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d4953050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a0d00c87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3d663de31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f2a7b5db2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3b0cdde5044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b5a2a69d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FRK. LAASTAD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1 630 772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