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1dbbe44b748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aec07c597d43e9"/>
  </p:sldMasterIdLst>
  <p:sldIdLst>
    <p:sldId xmlns:r="http://schemas.openxmlformats.org/officeDocument/2006/relationships" id="256" r:id="Ra725fd679a2b491b"/>
    <p:sldId xmlns:r="http://schemas.openxmlformats.org/officeDocument/2006/relationships" id="257" r:id="Refda279961344310"/>
    <p:sldId xmlns:r="http://schemas.openxmlformats.org/officeDocument/2006/relationships" id="258" r:id="R1b15acd0d57843c5"/>
    <p:sldId xmlns:r="http://schemas.openxmlformats.org/officeDocument/2006/relationships" id="259" r:id="R07073e86acdb4932"/>
    <p:sldId xmlns:r="http://schemas.openxmlformats.org/officeDocument/2006/relationships" id="260" r:id="R2308eb23fe61437d"/>
    <p:sldId xmlns:r="http://schemas.openxmlformats.org/officeDocument/2006/relationships" id="261" r:id="R117d8069bc3b4d47"/>
    <p:sldId xmlns:r="http://schemas.openxmlformats.org/officeDocument/2006/relationships" id="262" r:id="R361fc2d267f943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ec07c597d43e9" /><Relationship Type="http://schemas.openxmlformats.org/officeDocument/2006/relationships/slide" Target="/ppt/slides/slide1.xml" Id="Ra725fd679a2b491b" /><Relationship Type="http://schemas.openxmlformats.org/officeDocument/2006/relationships/slide" Target="/ppt/slides/slide2.xml" Id="Refda279961344310" /><Relationship Type="http://schemas.openxmlformats.org/officeDocument/2006/relationships/slide" Target="/ppt/slides/slide3.xml" Id="R1b15acd0d57843c5" /><Relationship Type="http://schemas.openxmlformats.org/officeDocument/2006/relationships/slide" Target="/ppt/slides/slide4.xml" Id="R07073e86acdb4932" /><Relationship Type="http://schemas.openxmlformats.org/officeDocument/2006/relationships/slide" Target="/ppt/slides/slide5.xml" Id="R2308eb23fe61437d" /><Relationship Type="http://schemas.openxmlformats.org/officeDocument/2006/relationships/slide" Target="/ppt/slides/slide6.xml" Id="R117d8069bc3b4d47" /><Relationship Type="http://schemas.openxmlformats.org/officeDocument/2006/relationships/slide" Target="/ppt/slides/slide7.xml" Id="R361fc2d267f943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529c22be64f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0ebbd81844eb2" /><Relationship Type="http://schemas.openxmlformats.org/officeDocument/2006/relationships/theme" Target="/ppt/slideMasters/theme/theme1.xml" Id="Rab570c22bfad4c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d0ebbd8184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3f1ce3689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349a0601648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61f5515e44a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159b9536142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f5e737c294d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6eceabba34a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cb1096998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