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885a2638c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4d08bd5134b75"/>
  </p:sldMasterIdLst>
  <p:sldIdLst>
    <p:sldId xmlns:r="http://schemas.openxmlformats.org/officeDocument/2006/relationships" id="256" r:id="R51123b6725ff4289"/>
    <p:sldId xmlns:r="http://schemas.openxmlformats.org/officeDocument/2006/relationships" id="257" r:id="R1a4634096ef24d07"/>
    <p:sldId xmlns:r="http://schemas.openxmlformats.org/officeDocument/2006/relationships" id="258" r:id="Rfbf7b6b3de31445e"/>
    <p:sldId xmlns:r="http://schemas.openxmlformats.org/officeDocument/2006/relationships" id="259" r:id="R516d30b9351a4a99"/>
    <p:sldId xmlns:r="http://schemas.openxmlformats.org/officeDocument/2006/relationships" id="260" r:id="R11a3778eb1c04c40"/>
    <p:sldId xmlns:r="http://schemas.openxmlformats.org/officeDocument/2006/relationships" id="261" r:id="R3ec0024e59fb4ba7"/>
    <p:sldId xmlns:r="http://schemas.openxmlformats.org/officeDocument/2006/relationships" id="262" r:id="R89390c2944dc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4d08bd5134b75" /><Relationship Type="http://schemas.openxmlformats.org/officeDocument/2006/relationships/slide" Target="/ppt/slides/slide1.xml" Id="R51123b6725ff4289" /><Relationship Type="http://schemas.openxmlformats.org/officeDocument/2006/relationships/slide" Target="/ppt/slides/slide2.xml" Id="R1a4634096ef24d07" /><Relationship Type="http://schemas.openxmlformats.org/officeDocument/2006/relationships/slide" Target="/ppt/slides/slide3.xml" Id="Rfbf7b6b3de31445e" /><Relationship Type="http://schemas.openxmlformats.org/officeDocument/2006/relationships/slide" Target="/ppt/slides/slide4.xml" Id="R516d30b9351a4a99" /><Relationship Type="http://schemas.openxmlformats.org/officeDocument/2006/relationships/slide" Target="/ppt/slides/slide5.xml" Id="R11a3778eb1c04c40" /><Relationship Type="http://schemas.openxmlformats.org/officeDocument/2006/relationships/slide" Target="/ppt/slides/slide6.xml" Id="R3ec0024e59fb4ba7" /><Relationship Type="http://schemas.openxmlformats.org/officeDocument/2006/relationships/slide" Target="/ppt/slides/slide7.xml" Id="R89390c2944dc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66b136f62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6ad65db14bb4" /><Relationship Type="http://schemas.openxmlformats.org/officeDocument/2006/relationships/theme" Target="/ppt/slideMasters/theme/theme1.xml" Id="R9e36151d1dca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56ad65db1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33d128ae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e3a5345a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742bb0bc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95018d1b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843b590fd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c8f8de5c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8e61c5ce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STEIEN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VILLUMSTAD GRANUM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ARNE PEDERSEN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