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c83390d93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c79ef94ea4abe"/>
  </p:sldMasterIdLst>
  <p:sldIdLst>
    <p:sldId xmlns:r="http://schemas.openxmlformats.org/officeDocument/2006/relationships" id="256" r:id="R69c670e27a704606"/>
    <p:sldId xmlns:r="http://schemas.openxmlformats.org/officeDocument/2006/relationships" id="257" r:id="R06921159e9504055"/>
    <p:sldId xmlns:r="http://schemas.openxmlformats.org/officeDocument/2006/relationships" id="258" r:id="R7d1ff7fea71940ad"/>
    <p:sldId xmlns:r="http://schemas.openxmlformats.org/officeDocument/2006/relationships" id="259" r:id="R589b3cc16fbb4db0"/>
    <p:sldId xmlns:r="http://schemas.openxmlformats.org/officeDocument/2006/relationships" id="260" r:id="R5120f83ec2444911"/>
    <p:sldId xmlns:r="http://schemas.openxmlformats.org/officeDocument/2006/relationships" id="261" r:id="R5c516dc3c626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c79ef94ea4abe" /><Relationship Type="http://schemas.openxmlformats.org/officeDocument/2006/relationships/slide" Target="/ppt/slides/slide1.xml" Id="R69c670e27a704606" /><Relationship Type="http://schemas.openxmlformats.org/officeDocument/2006/relationships/slide" Target="/ppt/slides/slide2.xml" Id="R06921159e9504055" /><Relationship Type="http://schemas.openxmlformats.org/officeDocument/2006/relationships/slide" Target="/ppt/slides/slide3.xml" Id="R7d1ff7fea71940ad" /><Relationship Type="http://schemas.openxmlformats.org/officeDocument/2006/relationships/slide" Target="/ppt/slides/slide4.xml" Id="R589b3cc16fbb4db0" /><Relationship Type="http://schemas.openxmlformats.org/officeDocument/2006/relationships/slide" Target="/ppt/slides/slide5.xml" Id="R5120f83ec2444911" /><Relationship Type="http://schemas.openxmlformats.org/officeDocument/2006/relationships/slide" Target="/ppt/slides/slide6.xml" Id="R5c516dc3c626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f3c97ea4e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3a4271da4c11" /><Relationship Type="http://schemas.openxmlformats.org/officeDocument/2006/relationships/theme" Target="/ppt/slideMasters/theme/theme1.xml" Id="Rb0cc6e0a815d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03a4271da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a00fc23ee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19d535d1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fabbb0c4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79fc41a6e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1c31aa15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6020be385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