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52999fd5ef4f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568e71125c4ec1"/>
  </p:sldMasterIdLst>
  <p:sldIdLst>
    <p:sldId xmlns:r="http://schemas.openxmlformats.org/officeDocument/2006/relationships" id="256" r:id="R49d564629ef54db2"/>
    <p:sldId xmlns:r="http://schemas.openxmlformats.org/officeDocument/2006/relationships" id="257" r:id="R95bae08ddedf468c"/>
    <p:sldId xmlns:r="http://schemas.openxmlformats.org/officeDocument/2006/relationships" id="258" r:id="R5aaa0e82be3a4c18"/>
    <p:sldId xmlns:r="http://schemas.openxmlformats.org/officeDocument/2006/relationships" id="259" r:id="R269c7aff36ee46bd"/>
    <p:sldId xmlns:r="http://schemas.openxmlformats.org/officeDocument/2006/relationships" id="260" r:id="R1c2fd7cb73cb4a13"/>
    <p:sldId xmlns:r="http://schemas.openxmlformats.org/officeDocument/2006/relationships" id="261" r:id="Rf16359e38ff84fc7"/>
    <p:sldId xmlns:r="http://schemas.openxmlformats.org/officeDocument/2006/relationships" id="262" r:id="R27789d3f22884c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68e71125c4ec1" /><Relationship Type="http://schemas.openxmlformats.org/officeDocument/2006/relationships/slide" Target="/ppt/slides/slide1.xml" Id="R49d564629ef54db2" /><Relationship Type="http://schemas.openxmlformats.org/officeDocument/2006/relationships/slide" Target="/ppt/slides/slide2.xml" Id="R95bae08ddedf468c" /><Relationship Type="http://schemas.openxmlformats.org/officeDocument/2006/relationships/slide" Target="/ppt/slides/slide3.xml" Id="R5aaa0e82be3a4c18" /><Relationship Type="http://schemas.openxmlformats.org/officeDocument/2006/relationships/slide" Target="/ppt/slides/slide4.xml" Id="R269c7aff36ee46bd" /><Relationship Type="http://schemas.openxmlformats.org/officeDocument/2006/relationships/slide" Target="/ppt/slides/slide5.xml" Id="R1c2fd7cb73cb4a13" /><Relationship Type="http://schemas.openxmlformats.org/officeDocument/2006/relationships/slide" Target="/ppt/slides/slide6.xml" Id="Rf16359e38ff84fc7" /><Relationship Type="http://schemas.openxmlformats.org/officeDocument/2006/relationships/slide" Target="/ppt/slides/slide7.xml" Id="R27789d3f22884c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f73b5bf13a4e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09a8536804ca7" /><Relationship Type="http://schemas.openxmlformats.org/officeDocument/2006/relationships/theme" Target="/ppt/slideMasters/theme/theme1.xml" Id="R37016ed938644b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009a8536804c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fb8cbee6f4d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35146125d43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36922214d42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9d35847204a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a0c70c45241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66b623fa848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ee51a419a49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VIKEN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VIKEN HOLDING AS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399 304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6 153 762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6 426 511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AUD INGER  –  76,3 %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MARIA  –  11,9 %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TERESE  –  11,9 %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Prestgardsvegen 175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919 039 396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