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fc580da28d43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16e480cfe64ab2"/>
  </p:sldMasterIdLst>
  <p:sldIdLst>
    <p:sldId xmlns:r="http://schemas.openxmlformats.org/officeDocument/2006/relationships" id="256" r:id="Rdaade7dbeebb4ca0"/>
    <p:sldId xmlns:r="http://schemas.openxmlformats.org/officeDocument/2006/relationships" id="257" r:id="Rfa59ddc360b6429d"/>
    <p:sldId xmlns:r="http://schemas.openxmlformats.org/officeDocument/2006/relationships" id="258" r:id="R9b0478998ee34393"/>
    <p:sldId xmlns:r="http://schemas.openxmlformats.org/officeDocument/2006/relationships" id="259" r:id="R202300bf9f914e3f"/>
    <p:sldId xmlns:r="http://schemas.openxmlformats.org/officeDocument/2006/relationships" id="260" r:id="R1a25ab1c872546c4"/>
    <p:sldId xmlns:r="http://schemas.openxmlformats.org/officeDocument/2006/relationships" id="261" r:id="R45cf84fbfd664e2f"/>
    <p:sldId xmlns:r="http://schemas.openxmlformats.org/officeDocument/2006/relationships" id="262" r:id="R0c23bcf65a1748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6e480cfe64ab2" /><Relationship Type="http://schemas.openxmlformats.org/officeDocument/2006/relationships/slide" Target="/ppt/slides/slide1.xml" Id="Rdaade7dbeebb4ca0" /><Relationship Type="http://schemas.openxmlformats.org/officeDocument/2006/relationships/slide" Target="/ppt/slides/slide2.xml" Id="Rfa59ddc360b6429d" /><Relationship Type="http://schemas.openxmlformats.org/officeDocument/2006/relationships/slide" Target="/ppt/slides/slide3.xml" Id="R9b0478998ee34393" /><Relationship Type="http://schemas.openxmlformats.org/officeDocument/2006/relationships/slide" Target="/ppt/slides/slide4.xml" Id="R202300bf9f914e3f" /><Relationship Type="http://schemas.openxmlformats.org/officeDocument/2006/relationships/slide" Target="/ppt/slides/slide5.xml" Id="R1a25ab1c872546c4" /><Relationship Type="http://schemas.openxmlformats.org/officeDocument/2006/relationships/slide" Target="/ppt/slides/slide6.xml" Id="R45cf84fbfd664e2f" /><Relationship Type="http://schemas.openxmlformats.org/officeDocument/2006/relationships/slide" Target="/ppt/slides/slide7.xml" Id="R0c23bcf65a1748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732fcfdc54b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58e77c1cc4f34" /><Relationship Type="http://schemas.openxmlformats.org/officeDocument/2006/relationships/theme" Target="/ppt/slideMasters/theme/theme1.xml" Id="Rd82048932fcc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158e77c1cc4f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c6feee2674a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687ffc6cf43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949455a31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90f575a7e47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0b94bc3a548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cea4d5a8c4d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913f2506f4e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KONGSHAVN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KONGSHAVN 1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15 403 870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15 573 718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HEIBERG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Kongshavn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918 922 342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