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c31177729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b65b81f064a1d"/>
  </p:sldMasterIdLst>
  <p:sldIdLst>
    <p:sldId xmlns:r="http://schemas.openxmlformats.org/officeDocument/2006/relationships" id="256" r:id="R52d21be139bf42eb"/>
    <p:sldId xmlns:r="http://schemas.openxmlformats.org/officeDocument/2006/relationships" id="257" r:id="R6aed8a31b3914e86"/>
    <p:sldId xmlns:r="http://schemas.openxmlformats.org/officeDocument/2006/relationships" id="258" r:id="Rc78493e9bd994aa8"/>
    <p:sldId xmlns:r="http://schemas.openxmlformats.org/officeDocument/2006/relationships" id="259" r:id="R898ef1a79e364136"/>
    <p:sldId xmlns:r="http://schemas.openxmlformats.org/officeDocument/2006/relationships" id="260" r:id="R3ddd519091d9470c"/>
    <p:sldId xmlns:r="http://schemas.openxmlformats.org/officeDocument/2006/relationships" id="261" r:id="Rc8de637792004eed"/>
    <p:sldId xmlns:r="http://schemas.openxmlformats.org/officeDocument/2006/relationships" id="262" r:id="R09d526027a51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b65b81f064a1d" /><Relationship Type="http://schemas.openxmlformats.org/officeDocument/2006/relationships/slide" Target="/ppt/slides/slide1.xml" Id="R52d21be139bf42eb" /><Relationship Type="http://schemas.openxmlformats.org/officeDocument/2006/relationships/slide" Target="/ppt/slides/slide2.xml" Id="R6aed8a31b3914e86" /><Relationship Type="http://schemas.openxmlformats.org/officeDocument/2006/relationships/slide" Target="/ppt/slides/slide3.xml" Id="Rc78493e9bd994aa8" /><Relationship Type="http://schemas.openxmlformats.org/officeDocument/2006/relationships/slide" Target="/ppt/slides/slide4.xml" Id="R898ef1a79e364136" /><Relationship Type="http://schemas.openxmlformats.org/officeDocument/2006/relationships/slide" Target="/ppt/slides/slide5.xml" Id="R3ddd519091d9470c" /><Relationship Type="http://schemas.openxmlformats.org/officeDocument/2006/relationships/slide" Target="/ppt/slides/slide6.xml" Id="Rc8de637792004eed" /><Relationship Type="http://schemas.openxmlformats.org/officeDocument/2006/relationships/slide" Target="/ppt/slides/slide7.xml" Id="R09d526027a51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9ca1a10e2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b547986274903" /><Relationship Type="http://schemas.openxmlformats.org/officeDocument/2006/relationships/theme" Target="/ppt/slideMasters/theme/theme1.xml" Id="R9c68a8571425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b5479862749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779bea313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a7e50e1fe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59b2766fe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adc2338a41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b6c87d97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52e25894d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15a0c6a7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LYNGMO REMI BOLSØY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