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b4131e6ff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bdfff155142ef"/>
  </p:sldMasterIdLst>
  <p:sldIdLst>
    <p:sldId xmlns:r="http://schemas.openxmlformats.org/officeDocument/2006/relationships" id="256" r:id="R1f5ba19275574517"/>
    <p:sldId xmlns:r="http://schemas.openxmlformats.org/officeDocument/2006/relationships" id="257" r:id="R544dae44cb8240d4"/>
    <p:sldId xmlns:r="http://schemas.openxmlformats.org/officeDocument/2006/relationships" id="258" r:id="Rb2072d7fc5254820"/>
    <p:sldId xmlns:r="http://schemas.openxmlformats.org/officeDocument/2006/relationships" id="259" r:id="R5d5568b273de47d8"/>
    <p:sldId xmlns:r="http://schemas.openxmlformats.org/officeDocument/2006/relationships" id="260" r:id="R3a01b7de6f524fac"/>
    <p:sldId xmlns:r="http://schemas.openxmlformats.org/officeDocument/2006/relationships" id="261" r:id="R780f83e10152471d"/>
    <p:sldId xmlns:r="http://schemas.openxmlformats.org/officeDocument/2006/relationships" id="262" r:id="R97e34a8d2c05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bdfff155142ef" /><Relationship Type="http://schemas.openxmlformats.org/officeDocument/2006/relationships/slide" Target="/ppt/slides/slide1.xml" Id="R1f5ba19275574517" /><Relationship Type="http://schemas.openxmlformats.org/officeDocument/2006/relationships/slide" Target="/ppt/slides/slide2.xml" Id="R544dae44cb8240d4" /><Relationship Type="http://schemas.openxmlformats.org/officeDocument/2006/relationships/slide" Target="/ppt/slides/slide3.xml" Id="Rb2072d7fc5254820" /><Relationship Type="http://schemas.openxmlformats.org/officeDocument/2006/relationships/slide" Target="/ppt/slides/slide4.xml" Id="R5d5568b273de47d8" /><Relationship Type="http://schemas.openxmlformats.org/officeDocument/2006/relationships/slide" Target="/ppt/slides/slide5.xml" Id="R3a01b7de6f524fac" /><Relationship Type="http://schemas.openxmlformats.org/officeDocument/2006/relationships/slide" Target="/ppt/slides/slide6.xml" Id="R780f83e10152471d" /><Relationship Type="http://schemas.openxmlformats.org/officeDocument/2006/relationships/slide" Target="/ppt/slides/slide7.xml" Id="R97e34a8d2c05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5ecf76176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46ff6a7d40f4" /><Relationship Type="http://schemas.openxmlformats.org/officeDocument/2006/relationships/theme" Target="/ppt/slideMasters/theme/theme1.xml" Id="R6b3f1affd7ed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346ff6a7d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de82568e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68b67c6c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5a9d9924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fc8455c3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67550556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ffe99d6e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0e8005a6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