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199277dae84e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3262c94c44598"/>
  </p:sldMasterIdLst>
  <p:sldIdLst>
    <p:sldId xmlns:r="http://schemas.openxmlformats.org/officeDocument/2006/relationships" id="256" r:id="R2b556bbf41e74b17"/>
    <p:sldId xmlns:r="http://schemas.openxmlformats.org/officeDocument/2006/relationships" id="257" r:id="Rcf39ae6de5454514"/>
    <p:sldId xmlns:r="http://schemas.openxmlformats.org/officeDocument/2006/relationships" id="258" r:id="R253927da35a743b6"/>
    <p:sldId xmlns:r="http://schemas.openxmlformats.org/officeDocument/2006/relationships" id="259" r:id="Rca35aad2ae054109"/>
    <p:sldId xmlns:r="http://schemas.openxmlformats.org/officeDocument/2006/relationships" id="260" r:id="R373ff2daff9f47d7"/>
    <p:sldId xmlns:r="http://schemas.openxmlformats.org/officeDocument/2006/relationships" id="261" r:id="R015748bc7e474d54"/>
    <p:sldId xmlns:r="http://schemas.openxmlformats.org/officeDocument/2006/relationships" id="262" r:id="Ra3ff84dfe1de45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3262c94c44598" /><Relationship Type="http://schemas.openxmlformats.org/officeDocument/2006/relationships/slide" Target="/ppt/slides/slide1.xml" Id="R2b556bbf41e74b17" /><Relationship Type="http://schemas.openxmlformats.org/officeDocument/2006/relationships/slide" Target="/ppt/slides/slide2.xml" Id="Rcf39ae6de5454514" /><Relationship Type="http://schemas.openxmlformats.org/officeDocument/2006/relationships/slide" Target="/ppt/slides/slide3.xml" Id="R253927da35a743b6" /><Relationship Type="http://schemas.openxmlformats.org/officeDocument/2006/relationships/slide" Target="/ppt/slides/slide4.xml" Id="Rca35aad2ae054109" /><Relationship Type="http://schemas.openxmlformats.org/officeDocument/2006/relationships/slide" Target="/ppt/slides/slide5.xml" Id="R373ff2daff9f47d7" /><Relationship Type="http://schemas.openxmlformats.org/officeDocument/2006/relationships/slide" Target="/ppt/slides/slide6.xml" Id="R015748bc7e474d54" /><Relationship Type="http://schemas.openxmlformats.org/officeDocument/2006/relationships/slide" Target="/ppt/slides/slide7.xml" Id="Ra3ff84dfe1de45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de5abcb78a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3f75e25ed4dfc" /><Relationship Type="http://schemas.openxmlformats.org/officeDocument/2006/relationships/theme" Target="/ppt/slideMasters/theme/theme1.xml" Id="Rf8ad7d97d51244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b3f75e25ed4d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41b3fd0d94a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f500378d7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d37d7ebe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7c69be0ce4a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2b522113f4a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341d546084c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4bb6cfab5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