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37a54814c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2e367c1444299"/>
  </p:sldMasterIdLst>
  <p:sldIdLst>
    <p:sldId xmlns:r="http://schemas.openxmlformats.org/officeDocument/2006/relationships" id="256" r:id="Rfe33c9c16fd248a9"/>
    <p:sldId xmlns:r="http://schemas.openxmlformats.org/officeDocument/2006/relationships" id="257" r:id="R0bfbcd437b544c7b"/>
    <p:sldId xmlns:r="http://schemas.openxmlformats.org/officeDocument/2006/relationships" id="258" r:id="R98cb6e132ebd4cad"/>
    <p:sldId xmlns:r="http://schemas.openxmlformats.org/officeDocument/2006/relationships" id="259" r:id="R6f9162980c604a5d"/>
    <p:sldId xmlns:r="http://schemas.openxmlformats.org/officeDocument/2006/relationships" id="260" r:id="R1af100a6ab024fbe"/>
    <p:sldId xmlns:r="http://schemas.openxmlformats.org/officeDocument/2006/relationships" id="261" r:id="Rd49da9140e824088"/>
    <p:sldId xmlns:r="http://schemas.openxmlformats.org/officeDocument/2006/relationships" id="262" r:id="R2b64082cf7af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2e367c1444299" /><Relationship Type="http://schemas.openxmlformats.org/officeDocument/2006/relationships/slide" Target="/ppt/slides/slide1.xml" Id="Rfe33c9c16fd248a9" /><Relationship Type="http://schemas.openxmlformats.org/officeDocument/2006/relationships/slide" Target="/ppt/slides/slide2.xml" Id="R0bfbcd437b544c7b" /><Relationship Type="http://schemas.openxmlformats.org/officeDocument/2006/relationships/slide" Target="/ppt/slides/slide3.xml" Id="R98cb6e132ebd4cad" /><Relationship Type="http://schemas.openxmlformats.org/officeDocument/2006/relationships/slide" Target="/ppt/slides/slide4.xml" Id="R6f9162980c604a5d" /><Relationship Type="http://schemas.openxmlformats.org/officeDocument/2006/relationships/slide" Target="/ppt/slides/slide5.xml" Id="R1af100a6ab024fbe" /><Relationship Type="http://schemas.openxmlformats.org/officeDocument/2006/relationships/slide" Target="/ppt/slides/slide6.xml" Id="Rd49da9140e824088" /><Relationship Type="http://schemas.openxmlformats.org/officeDocument/2006/relationships/slide" Target="/ppt/slides/slide7.xml" Id="R2b64082cf7af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b18085ace47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065a3bde44052" /><Relationship Type="http://schemas.openxmlformats.org/officeDocument/2006/relationships/theme" Target="/ppt/slideMasters/theme/theme1.xml" Id="R49263365e68945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065a3bde4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f0c82e7ed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b9e067555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6de20210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d884ce8cf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131e5fb3e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a2c5152a3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57461b62a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