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54160789c49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34795ece94342"/>
  </p:sldMasterIdLst>
  <p:sldIdLst>
    <p:sldId xmlns:r="http://schemas.openxmlformats.org/officeDocument/2006/relationships" id="256" r:id="R5e5a5bee3baf45b5"/>
    <p:sldId xmlns:r="http://schemas.openxmlformats.org/officeDocument/2006/relationships" id="257" r:id="R06ec242813a64bae"/>
    <p:sldId xmlns:r="http://schemas.openxmlformats.org/officeDocument/2006/relationships" id="258" r:id="Rc7f94ca76c9149e3"/>
    <p:sldId xmlns:r="http://schemas.openxmlformats.org/officeDocument/2006/relationships" id="259" r:id="Rdfea18e8a69b4fd3"/>
    <p:sldId xmlns:r="http://schemas.openxmlformats.org/officeDocument/2006/relationships" id="260" r:id="Ra9a77b7c0e534511"/>
    <p:sldId xmlns:r="http://schemas.openxmlformats.org/officeDocument/2006/relationships" id="261" r:id="R21ac459f35494f24"/>
    <p:sldId xmlns:r="http://schemas.openxmlformats.org/officeDocument/2006/relationships" id="262" r:id="R78ee7b88232b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34795ece94342" /><Relationship Type="http://schemas.openxmlformats.org/officeDocument/2006/relationships/slide" Target="/ppt/slides/slide1.xml" Id="R5e5a5bee3baf45b5" /><Relationship Type="http://schemas.openxmlformats.org/officeDocument/2006/relationships/slide" Target="/ppt/slides/slide2.xml" Id="R06ec242813a64bae" /><Relationship Type="http://schemas.openxmlformats.org/officeDocument/2006/relationships/slide" Target="/ppt/slides/slide3.xml" Id="Rc7f94ca76c9149e3" /><Relationship Type="http://schemas.openxmlformats.org/officeDocument/2006/relationships/slide" Target="/ppt/slides/slide4.xml" Id="Rdfea18e8a69b4fd3" /><Relationship Type="http://schemas.openxmlformats.org/officeDocument/2006/relationships/slide" Target="/ppt/slides/slide5.xml" Id="Ra9a77b7c0e534511" /><Relationship Type="http://schemas.openxmlformats.org/officeDocument/2006/relationships/slide" Target="/ppt/slides/slide6.xml" Id="R21ac459f35494f24" /><Relationship Type="http://schemas.openxmlformats.org/officeDocument/2006/relationships/slide" Target="/ppt/slides/slide7.xml" Id="R78ee7b88232b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05a40ae25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f5fb0334b4760" /><Relationship Type="http://schemas.openxmlformats.org/officeDocument/2006/relationships/theme" Target="/ppt/slideMasters/theme/theme1.xml" Id="Rfb9b5b6498ef43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5f5fb0334b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c6ac508a0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3685ced2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c00e8fc5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badd002a4a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6b1cdfefc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b934f933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fd355c1a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