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e32859396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fc38b1d7e443c"/>
  </p:sldMasterIdLst>
  <p:sldIdLst>
    <p:sldId xmlns:r="http://schemas.openxmlformats.org/officeDocument/2006/relationships" id="256" r:id="R61ac608a2de8450e"/>
    <p:sldId xmlns:r="http://schemas.openxmlformats.org/officeDocument/2006/relationships" id="257" r:id="Rd9f5d12f8a0e43d9"/>
    <p:sldId xmlns:r="http://schemas.openxmlformats.org/officeDocument/2006/relationships" id="258" r:id="Rbf24108555594d49"/>
    <p:sldId xmlns:r="http://schemas.openxmlformats.org/officeDocument/2006/relationships" id="259" r:id="R5a69215c90904377"/>
    <p:sldId xmlns:r="http://schemas.openxmlformats.org/officeDocument/2006/relationships" id="260" r:id="R8ec43cbe76f54db0"/>
    <p:sldId xmlns:r="http://schemas.openxmlformats.org/officeDocument/2006/relationships" id="261" r:id="Rb72476403f4649cc"/>
    <p:sldId xmlns:r="http://schemas.openxmlformats.org/officeDocument/2006/relationships" id="262" r:id="R282f28f26c10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fc38b1d7e443c" /><Relationship Type="http://schemas.openxmlformats.org/officeDocument/2006/relationships/slide" Target="/ppt/slides/slide1.xml" Id="R61ac608a2de8450e" /><Relationship Type="http://schemas.openxmlformats.org/officeDocument/2006/relationships/slide" Target="/ppt/slides/slide2.xml" Id="Rd9f5d12f8a0e43d9" /><Relationship Type="http://schemas.openxmlformats.org/officeDocument/2006/relationships/slide" Target="/ppt/slides/slide3.xml" Id="Rbf24108555594d49" /><Relationship Type="http://schemas.openxmlformats.org/officeDocument/2006/relationships/slide" Target="/ppt/slides/slide4.xml" Id="R5a69215c90904377" /><Relationship Type="http://schemas.openxmlformats.org/officeDocument/2006/relationships/slide" Target="/ppt/slides/slide5.xml" Id="R8ec43cbe76f54db0" /><Relationship Type="http://schemas.openxmlformats.org/officeDocument/2006/relationships/slide" Target="/ppt/slides/slide6.xml" Id="Rb72476403f4649cc" /><Relationship Type="http://schemas.openxmlformats.org/officeDocument/2006/relationships/slide" Target="/ppt/slides/slide7.xml" Id="R282f28f26c10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2253ed3f6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ab32a21c4b2b" /><Relationship Type="http://schemas.openxmlformats.org/officeDocument/2006/relationships/theme" Target="/ppt/slideMasters/theme/theme1.xml" Id="Rb3e10a817951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4ab32a21c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7f03fdf40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e74766cfc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3821bb872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3ba0efe5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dde8b22f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ce1b26ca5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3f4b49904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