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98e3e6d9d43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ba8c6a5d20416c"/>
  </p:sldMasterIdLst>
  <p:sldIdLst>
    <p:sldId xmlns:r="http://schemas.openxmlformats.org/officeDocument/2006/relationships" id="256" r:id="R339704844faa46e0"/>
    <p:sldId xmlns:r="http://schemas.openxmlformats.org/officeDocument/2006/relationships" id="257" r:id="Rbda44bd21b394647"/>
    <p:sldId xmlns:r="http://schemas.openxmlformats.org/officeDocument/2006/relationships" id="258" r:id="R693a50ceef674c0d"/>
    <p:sldId xmlns:r="http://schemas.openxmlformats.org/officeDocument/2006/relationships" id="259" r:id="R8d3517a2d7284521"/>
    <p:sldId xmlns:r="http://schemas.openxmlformats.org/officeDocument/2006/relationships" id="260" r:id="R5f0bc36ac49647e0"/>
    <p:sldId xmlns:r="http://schemas.openxmlformats.org/officeDocument/2006/relationships" id="261" r:id="R678ce221fb43415b"/>
    <p:sldId xmlns:r="http://schemas.openxmlformats.org/officeDocument/2006/relationships" id="262" r:id="Re8bc1f6f25e74b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a8c6a5d20416c" /><Relationship Type="http://schemas.openxmlformats.org/officeDocument/2006/relationships/slide" Target="/ppt/slides/slide1.xml" Id="R339704844faa46e0" /><Relationship Type="http://schemas.openxmlformats.org/officeDocument/2006/relationships/slide" Target="/ppt/slides/slide2.xml" Id="Rbda44bd21b394647" /><Relationship Type="http://schemas.openxmlformats.org/officeDocument/2006/relationships/slide" Target="/ppt/slides/slide3.xml" Id="R693a50ceef674c0d" /><Relationship Type="http://schemas.openxmlformats.org/officeDocument/2006/relationships/slide" Target="/ppt/slides/slide4.xml" Id="R8d3517a2d7284521" /><Relationship Type="http://schemas.openxmlformats.org/officeDocument/2006/relationships/slide" Target="/ppt/slides/slide5.xml" Id="R5f0bc36ac49647e0" /><Relationship Type="http://schemas.openxmlformats.org/officeDocument/2006/relationships/slide" Target="/ppt/slides/slide6.xml" Id="R678ce221fb43415b" /><Relationship Type="http://schemas.openxmlformats.org/officeDocument/2006/relationships/slide" Target="/ppt/slides/slide7.xml" Id="Re8bc1f6f25e74b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16292f45f4e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146750adb40f6" /><Relationship Type="http://schemas.openxmlformats.org/officeDocument/2006/relationships/theme" Target="/ppt/slideMasters/theme/theme1.xml" Id="R1bc53cd2cb9d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7146750adb40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bb501499a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76b8bde5c4f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23a35ba244d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8e1bbdaf041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2d2cab2c349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1a4edfa614c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95f6dd46a42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 AS ble etablert [år] og holder til i Bosberg.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8 728 218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9 858 323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10 000 393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BERIT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Sofustrøa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7070 Bosberg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918 589 775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 AS</a:t>
            </a:r>
          </a:p>
        </p:txBody>
      </p:sp>
    </p:spTree>
  </p:cSld>
  <p:clrMapOvr>
    <a:masterClrMapping xmlns:a="http://schemas.openxmlformats.org/drawingml/2006/main"/>
  </p:clrMapOvr>
</p:sld>
</file>