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b3cfe38d4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2880906764001"/>
  </p:sldMasterIdLst>
  <p:sldIdLst>
    <p:sldId xmlns:r="http://schemas.openxmlformats.org/officeDocument/2006/relationships" id="256" r:id="R2b7b45bf5a414540"/>
    <p:sldId xmlns:r="http://schemas.openxmlformats.org/officeDocument/2006/relationships" id="257" r:id="R39e84115e8314a43"/>
    <p:sldId xmlns:r="http://schemas.openxmlformats.org/officeDocument/2006/relationships" id="258" r:id="R7194ea490f8b4b18"/>
    <p:sldId xmlns:r="http://schemas.openxmlformats.org/officeDocument/2006/relationships" id="259" r:id="Rda4d544c99484f35"/>
    <p:sldId xmlns:r="http://schemas.openxmlformats.org/officeDocument/2006/relationships" id="260" r:id="Ra114557247e449bf"/>
    <p:sldId xmlns:r="http://schemas.openxmlformats.org/officeDocument/2006/relationships" id="261" r:id="R07f3a988584d47a8"/>
    <p:sldId xmlns:r="http://schemas.openxmlformats.org/officeDocument/2006/relationships" id="262" r:id="Raad7cefd1988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2880906764001" /><Relationship Type="http://schemas.openxmlformats.org/officeDocument/2006/relationships/slide" Target="/ppt/slides/slide1.xml" Id="R2b7b45bf5a414540" /><Relationship Type="http://schemas.openxmlformats.org/officeDocument/2006/relationships/slide" Target="/ppt/slides/slide2.xml" Id="R39e84115e8314a43" /><Relationship Type="http://schemas.openxmlformats.org/officeDocument/2006/relationships/slide" Target="/ppt/slides/slide3.xml" Id="R7194ea490f8b4b18" /><Relationship Type="http://schemas.openxmlformats.org/officeDocument/2006/relationships/slide" Target="/ppt/slides/slide4.xml" Id="Rda4d544c99484f35" /><Relationship Type="http://schemas.openxmlformats.org/officeDocument/2006/relationships/slide" Target="/ppt/slides/slide5.xml" Id="Ra114557247e449bf" /><Relationship Type="http://schemas.openxmlformats.org/officeDocument/2006/relationships/slide" Target="/ppt/slides/slide6.xml" Id="R07f3a988584d47a8" /><Relationship Type="http://schemas.openxmlformats.org/officeDocument/2006/relationships/slide" Target="/ppt/slides/slide7.xml" Id="Raad7cefd1988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38990618c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c499c9714ac8" /><Relationship Type="http://schemas.openxmlformats.org/officeDocument/2006/relationships/theme" Target="/ppt/slideMasters/theme/theme1.xml" Id="Rd2dd9d60cccc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2c499c971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2071e927d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039ba6049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1c62e249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557a66474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904eaf18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6e23f891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62bad8a2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