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44724890bf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b6eb37f78400c"/>
  </p:sldMasterIdLst>
  <p:sldIdLst>
    <p:sldId xmlns:r="http://schemas.openxmlformats.org/officeDocument/2006/relationships" id="256" r:id="Rd5defde84c674100"/>
    <p:sldId xmlns:r="http://schemas.openxmlformats.org/officeDocument/2006/relationships" id="257" r:id="R9fae010e1948439e"/>
    <p:sldId xmlns:r="http://schemas.openxmlformats.org/officeDocument/2006/relationships" id="258" r:id="R3f317ebb6bf84063"/>
    <p:sldId xmlns:r="http://schemas.openxmlformats.org/officeDocument/2006/relationships" id="259" r:id="R1741dc9740bf44d1"/>
    <p:sldId xmlns:r="http://schemas.openxmlformats.org/officeDocument/2006/relationships" id="260" r:id="R1772a803900b4df1"/>
    <p:sldId xmlns:r="http://schemas.openxmlformats.org/officeDocument/2006/relationships" id="261" r:id="Rd0f1925178674cc4"/>
    <p:sldId xmlns:r="http://schemas.openxmlformats.org/officeDocument/2006/relationships" id="262" r:id="R2a742dd9f984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b6eb37f78400c" /><Relationship Type="http://schemas.openxmlformats.org/officeDocument/2006/relationships/slide" Target="/ppt/slides/slide1.xml" Id="Rd5defde84c674100" /><Relationship Type="http://schemas.openxmlformats.org/officeDocument/2006/relationships/slide" Target="/ppt/slides/slide2.xml" Id="R9fae010e1948439e" /><Relationship Type="http://schemas.openxmlformats.org/officeDocument/2006/relationships/slide" Target="/ppt/slides/slide3.xml" Id="R3f317ebb6bf84063" /><Relationship Type="http://schemas.openxmlformats.org/officeDocument/2006/relationships/slide" Target="/ppt/slides/slide4.xml" Id="R1741dc9740bf44d1" /><Relationship Type="http://schemas.openxmlformats.org/officeDocument/2006/relationships/slide" Target="/ppt/slides/slide5.xml" Id="R1772a803900b4df1" /><Relationship Type="http://schemas.openxmlformats.org/officeDocument/2006/relationships/slide" Target="/ppt/slides/slide6.xml" Id="Rd0f1925178674cc4" /><Relationship Type="http://schemas.openxmlformats.org/officeDocument/2006/relationships/slide" Target="/ppt/slides/slide7.xml" Id="R2a742dd9f984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333500814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ab9b5e4494842" /><Relationship Type="http://schemas.openxmlformats.org/officeDocument/2006/relationships/theme" Target="/ppt/slideMasters/theme/theme1.xml" Id="R6b4d3a46a53148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ab9b5e449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32810d2fe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5f0097091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850bcf84b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d13df8381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ae4bf1ee2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5391f0494d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a90372a09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GRETE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FAGERHØI TOVE MERETE 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BRITH I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