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f6a72265743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3e1387e6eb43f0"/>
  </p:sldMasterIdLst>
  <p:sldIdLst>
    <p:sldId xmlns:r="http://schemas.openxmlformats.org/officeDocument/2006/relationships" id="256" r:id="R70cdfb80f9174e88"/>
    <p:sldId xmlns:r="http://schemas.openxmlformats.org/officeDocument/2006/relationships" id="257" r:id="R71d51df915da49a9"/>
    <p:sldId xmlns:r="http://schemas.openxmlformats.org/officeDocument/2006/relationships" id="258" r:id="R1a54a67c66f34a6b"/>
    <p:sldId xmlns:r="http://schemas.openxmlformats.org/officeDocument/2006/relationships" id="259" r:id="Rf92f371e6a764d23"/>
    <p:sldId xmlns:r="http://schemas.openxmlformats.org/officeDocument/2006/relationships" id="260" r:id="Re8629f65bda8468d"/>
    <p:sldId xmlns:r="http://schemas.openxmlformats.org/officeDocument/2006/relationships" id="261" r:id="Rffe15ea918cd4509"/>
    <p:sldId xmlns:r="http://schemas.openxmlformats.org/officeDocument/2006/relationships" id="262" r:id="R8d08b5b55813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3e1387e6eb43f0" /><Relationship Type="http://schemas.openxmlformats.org/officeDocument/2006/relationships/slide" Target="/ppt/slides/slide1.xml" Id="R70cdfb80f9174e88" /><Relationship Type="http://schemas.openxmlformats.org/officeDocument/2006/relationships/slide" Target="/ppt/slides/slide2.xml" Id="R71d51df915da49a9" /><Relationship Type="http://schemas.openxmlformats.org/officeDocument/2006/relationships/slide" Target="/ppt/slides/slide3.xml" Id="R1a54a67c66f34a6b" /><Relationship Type="http://schemas.openxmlformats.org/officeDocument/2006/relationships/slide" Target="/ppt/slides/slide4.xml" Id="Rf92f371e6a764d23" /><Relationship Type="http://schemas.openxmlformats.org/officeDocument/2006/relationships/slide" Target="/ppt/slides/slide5.xml" Id="Re8629f65bda8468d" /><Relationship Type="http://schemas.openxmlformats.org/officeDocument/2006/relationships/slide" Target="/ppt/slides/slide6.xml" Id="Rffe15ea918cd4509" /><Relationship Type="http://schemas.openxmlformats.org/officeDocument/2006/relationships/slide" Target="/ppt/slides/slide7.xml" Id="R8d08b5b55813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4c9f791fb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92e01c8ec4812" /><Relationship Type="http://schemas.openxmlformats.org/officeDocument/2006/relationships/theme" Target="/ppt/slideMasters/theme/theme1.xml" Id="Ra3b90ddcb701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92e01c8ec48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bd1d699d940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4a952dcb342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4a1497a8d43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6b35e359d42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e16842fe74d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70cf6d6fc41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31c4a0cf24e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