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776c47d74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0d7411898466a"/>
  </p:sldMasterIdLst>
  <p:sldIdLst>
    <p:sldId xmlns:r="http://schemas.openxmlformats.org/officeDocument/2006/relationships" id="256" r:id="R9117905e248a4879"/>
    <p:sldId xmlns:r="http://schemas.openxmlformats.org/officeDocument/2006/relationships" id="257" r:id="Rbcd8b169bd514526"/>
    <p:sldId xmlns:r="http://schemas.openxmlformats.org/officeDocument/2006/relationships" id="258" r:id="R305167dbf80a4c6d"/>
    <p:sldId xmlns:r="http://schemas.openxmlformats.org/officeDocument/2006/relationships" id="259" r:id="R9eca46f0b62e41a7"/>
    <p:sldId xmlns:r="http://schemas.openxmlformats.org/officeDocument/2006/relationships" id="260" r:id="Rcd07859ab3b24970"/>
    <p:sldId xmlns:r="http://schemas.openxmlformats.org/officeDocument/2006/relationships" id="261" r:id="R533b98a436834359"/>
    <p:sldId xmlns:r="http://schemas.openxmlformats.org/officeDocument/2006/relationships" id="262" r:id="Ref46e0147918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0d7411898466a" /><Relationship Type="http://schemas.openxmlformats.org/officeDocument/2006/relationships/slide" Target="/ppt/slides/slide1.xml" Id="R9117905e248a4879" /><Relationship Type="http://schemas.openxmlformats.org/officeDocument/2006/relationships/slide" Target="/ppt/slides/slide2.xml" Id="Rbcd8b169bd514526" /><Relationship Type="http://schemas.openxmlformats.org/officeDocument/2006/relationships/slide" Target="/ppt/slides/slide3.xml" Id="R305167dbf80a4c6d" /><Relationship Type="http://schemas.openxmlformats.org/officeDocument/2006/relationships/slide" Target="/ppt/slides/slide4.xml" Id="R9eca46f0b62e41a7" /><Relationship Type="http://schemas.openxmlformats.org/officeDocument/2006/relationships/slide" Target="/ppt/slides/slide5.xml" Id="Rcd07859ab3b24970" /><Relationship Type="http://schemas.openxmlformats.org/officeDocument/2006/relationships/slide" Target="/ppt/slides/slide6.xml" Id="R533b98a436834359" /><Relationship Type="http://schemas.openxmlformats.org/officeDocument/2006/relationships/slide" Target="/ppt/slides/slide7.xml" Id="Ref46e0147918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7280dc42b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b644e0d6403f" /><Relationship Type="http://schemas.openxmlformats.org/officeDocument/2006/relationships/theme" Target="/ppt/slideMasters/theme/theme1.xml" Id="Rcd68ab1aaf86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5b644e0d640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228645c42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17c99f65a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0c6d630a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15e1216c1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15452fd7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ab462702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4cba7ddf9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LIKEAGLOVE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Barmoen, 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918 477 527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