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22e48acc3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3d998b0374626"/>
  </p:sldMasterIdLst>
  <p:sldIdLst>
    <p:sldId xmlns:r="http://schemas.openxmlformats.org/officeDocument/2006/relationships" id="256" r:id="R416801b6c142410e"/>
    <p:sldId xmlns:r="http://schemas.openxmlformats.org/officeDocument/2006/relationships" id="257" r:id="Re083bd5b2ca34ed4"/>
    <p:sldId xmlns:r="http://schemas.openxmlformats.org/officeDocument/2006/relationships" id="258" r:id="Rcf5400b228ac4492"/>
    <p:sldId xmlns:r="http://schemas.openxmlformats.org/officeDocument/2006/relationships" id="259" r:id="R7052d5c38f00443d"/>
    <p:sldId xmlns:r="http://schemas.openxmlformats.org/officeDocument/2006/relationships" id="260" r:id="R24416547d8e64b5a"/>
    <p:sldId xmlns:r="http://schemas.openxmlformats.org/officeDocument/2006/relationships" id="261" r:id="Re4d67f8b0c7449f3"/>
    <p:sldId xmlns:r="http://schemas.openxmlformats.org/officeDocument/2006/relationships" id="262" r:id="Rabf16e247b59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3d998b0374626" /><Relationship Type="http://schemas.openxmlformats.org/officeDocument/2006/relationships/slide" Target="/ppt/slides/slide1.xml" Id="R416801b6c142410e" /><Relationship Type="http://schemas.openxmlformats.org/officeDocument/2006/relationships/slide" Target="/ppt/slides/slide2.xml" Id="Re083bd5b2ca34ed4" /><Relationship Type="http://schemas.openxmlformats.org/officeDocument/2006/relationships/slide" Target="/ppt/slides/slide3.xml" Id="Rcf5400b228ac4492" /><Relationship Type="http://schemas.openxmlformats.org/officeDocument/2006/relationships/slide" Target="/ppt/slides/slide4.xml" Id="R7052d5c38f00443d" /><Relationship Type="http://schemas.openxmlformats.org/officeDocument/2006/relationships/slide" Target="/ppt/slides/slide5.xml" Id="R24416547d8e64b5a" /><Relationship Type="http://schemas.openxmlformats.org/officeDocument/2006/relationships/slide" Target="/ppt/slides/slide6.xml" Id="Re4d67f8b0c7449f3" /><Relationship Type="http://schemas.openxmlformats.org/officeDocument/2006/relationships/slide" Target="/ppt/slides/slide7.xml" Id="Rabf16e247b59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aeb0b5875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c4ab8e2af43dd" /><Relationship Type="http://schemas.openxmlformats.org/officeDocument/2006/relationships/theme" Target="/ppt/slideMasters/theme/theme1.xml" Id="R3145f51752af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c4ab8e2af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574a945a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3ba7dd1e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3634db61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625871e6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eb7648c17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897256d9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b94574e3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COMPETO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COMPETO FINANS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HEGERTUN BRATGJERD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