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769adeb4a40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e33448f0c4bc6"/>
  </p:sldMasterIdLst>
  <p:sldIdLst>
    <p:sldId xmlns:r="http://schemas.openxmlformats.org/officeDocument/2006/relationships" id="256" r:id="R864a103d069848ad"/>
    <p:sldId xmlns:r="http://schemas.openxmlformats.org/officeDocument/2006/relationships" id="257" r:id="R323eb58a7f174e6c"/>
    <p:sldId xmlns:r="http://schemas.openxmlformats.org/officeDocument/2006/relationships" id="258" r:id="R270588e348c84298"/>
    <p:sldId xmlns:r="http://schemas.openxmlformats.org/officeDocument/2006/relationships" id="259" r:id="Rda59113bb5434487"/>
    <p:sldId xmlns:r="http://schemas.openxmlformats.org/officeDocument/2006/relationships" id="260" r:id="Rd258989e9e794c46"/>
    <p:sldId xmlns:r="http://schemas.openxmlformats.org/officeDocument/2006/relationships" id="261" r:id="Rbe1dfefb17a74717"/>
    <p:sldId xmlns:r="http://schemas.openxmlformats.org/officeDocument/2006/relationships" id="262" r:id="R2027bc716f0e43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e33448f0c4bc6" /><Relationship Type="http://schemas.openxmlformats.org/officeDocument/2006/relationships/slide" Target="/ppt/slides/slide1.xml" Id="R864a103d069848ad" /><Relationship Type="http://schemas.openxmlformats.org/officeDocument/2006/relationships/slide" Target="/ppt/slides/slide2.xml" Id="R323eb58a7f174e6c" /><Relationship Type="http://schemas.openxmlformats.org/officeDocument/2006/relationships/slide" Target="/ppt/slides/slide3.xml" Id="R270588e348c84298" /><Relationship Type="http://schemas.openxmlformats.org/officeDocument/2006/relationships/slide" Target="/ppt/slides/slide4.xml" Id="Rda59113bb5434487" /><Relationship Type="http://schemas.openxmlformats.org/officeDocument/2006/relationships/slide" Target="/ppt/slides/slide5.xml" Id="Rd258989e9e794c46" /><Relationship Type="http://schemas.openxmlformats.org/officeDocument/2006/relationships/slide" Target="/ppt/slides/slide6.xml" Id="Rbe1dfefb17a74717" /><Relationship Type="http://schemas.openxmlformats.org/officeDocument/2006/relationships/slide" Target="/ppt/slides/slide7.xml" Id="R2027bc716f0e43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53b334ec14e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ae3de82b145d9" /><Relationship Type="http://schemas.openxmlformats.org/officeDocument/2006/relationships/theme" Target="/ppt/slideMasters/theme/theme1.xml" Id="R33e749e514c442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0ae3de82b145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845f8aac24d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2799c9f9140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48c1eaf9c4b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35a7d2f8640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e6d7bf6e8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e495b466c4a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50b9238d947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AUDITCO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P. HILSEN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Jens Petter Hilsen, Kokkerudåsen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918 369 864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