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adf1129f0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d2fd2980a4f0e"/>
  </p:sldMasterIdLst>
  <p:sldIdLst>
    <p:sldId xmlns:r="http://schemas.openxmlformats.org/officeDocument/2006/relationships" id="256" r:id="Rfa4e04e150e14a02"/>
    <p:sldId xmlns:r="http://schemas.openxmlformats.org/officeDocument/2006/relationships" id="257" r:id="Rb402bdb3deeb4795"/>
    <p:sldId xmlns:r="http://schemas.openxmlformats.org/officeDocument/2006/relationships" id="258" r:id="Rfb96f4c0e2e5445b"/>
    <p:sldId xmlns:r="http://schemas.openxmlformats.org/officeDocument/2006/relationships" id="259" r:id="R9e5c59c544194574"/>
    <p:sldId xmlns:r="http://schemas.openxmlformats.org/officeDocument/2006/relationships" id="260" r:id="R53207c0cfc734667"/>
    <p:sldId xmlns:r="http://schemas.openxmlformats.org/officeDocument/2006/relationships" id="261" r:id="R23031145634e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d2fd2980a4f0e" /><Relationship Type="http://schemas.openxmlformats.org/officeDocument/2006/relationships/slide" Target="/ppt/slides/slide1.xml" Id="Rfa4e04e150e14a02" /><Relationship Type="http://schemas.openxmlformats.org/officeDocument/2006/relationships/slide" Target="/ppt/slides/slide2.xml" Id="Rb402bdb3deeb4795" /><Relationship Type="http://schemas.openxmlformats.org/officeDocument/2006/relationships/slide" Target="/ppt/slides/slide3.xml" Id="Rfb96f4c0e2e5445b" /><Relationship Type="http://schemas.openxmlformats.org/officeDocument/2006/relationships/slide" Target="/ppt/slides/slide4.xml" Id="R9e5c59c544194574" /><Relationship Type="http://schemas.openxmlformats.org/officeDocument/2006/relationships/slide" Target="/ppt/slides/slide5.xml" Id="R53207c0cfc734667" /><Relationship Type="http://schemas.openxmlformats.org/officeDocument/2006/relationships/slide" Target="/ppt/slides/slide6.xml" Id="R23031145634e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bdf0658b4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861dc6bda4204" /><Relationship Type="http://schemas.openxmlformats.org/officeDocument/2006/relationships/theme" Target="/ppt/slideMasters/theme/theme1.xml" Id="Rf4134f471829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861dc6bda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2255d589543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d56efa00e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39fbb483e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094d91faf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08bc25f91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37728ccfd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AUDITCO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Petter Hilsen, Kokkerudåsen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918 369 864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