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320bc7e34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c9ec63981420c"/>
  </p:sldMasterIdLst>
  <p:sldIdLst>
    <p:sldId xmlns:r="http://schemas.openxmlformats.org/officeDocument/2006/relationships" id="256" r:id="R35626bbc962c4103"/>
    <p:sldId xmlns:r="http://schemas.openxmlformats.org/officeDocument/2006/relationships" id="257" r:id="R69700545844f4b26"/>
    <p:sldId xmlns:r="http://schemas.openxmlformats.org/officeDocument/2006/relationships" id="258" r:id="R3ceb9fff69394154"/>
    <p:sldId xmlns:r="http://schemas.openxmlformats.org/officeDocument/2006/relationships" id="259" r:id="R1030e36eeb4e4a5d"/>
    <p:sldId xmlns:r="http://schemas.openxmlformats.org/officeDocument/2006/relationships" id="260" r:id="R837de91b8e7641b0"/>
    <p:sldId xmlns:r="http://schemas.openxmlformats.org/officeDocument/2006/relationships" id="261" r:id="R876b071f24ec442e"/>
    <p:sldId xmlns:r="http://schemas.openxmlformats.org/officeDocument/2006/relationships" id="262" r:id="R3c7825fe501f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c9ec63981420c" /><Relationship Type="http://schemas.openxmlformats.org/officeDocument/2006/relationships/slide" Target="/ppt/slides/slide1.xml" Id="R35626bbc962c4103" /><Relationship Type="http://schemas.openxmlformats.org/officeDocument/2006/relationships/slide" Target="/ppt/slides/slide2.xml" Id="R69700545844f4b26" /><Relationship Type="http://schemas.openxmlformats.org/officeDocument/2006/relationships/slide" Target="/ppt/slides/slide3.xml" Id="R3ceb9fff69394154" /><Relationship Type="http://schemas.openxmlformats.org/officeDocument/2006/relationships/slide" Target="/ppt/slides/slide4.xml" Id="R1030e36eeb4e4a5d" /><Relationship Type="http://schemas.openxmlformats.org/officeDocument/2006/relationships/slide" Target="/ppt/slides/slide5.xml" Id="R837de91b8e7641b0" /><Relationship Type="http://schemas.openxmlformats.org/officeDocument/2006/relationships/slide" Target="/ppt/slides/slide6.xml" Id="R876b071f24ec442e" /><Relationship Type="http://schemas.openxmlformats.org/officeDocument/2006/relationships/slide" Target="/ppt/slides/slide7.xml" Id="R3c7825fe501f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196bf27d5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2ea728f8d46da" /><Relationship Type="http://schemas.openxmlformats.org/officeDocument/2006/relationships/theme" Target="/ppt/slideMasters/theme/theme1.xml" Id="Rab116b2cafeb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2ea728f8d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3509077c2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171365c41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9833f41e3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b15262c74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fcdd2c3c7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44eff23ee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e079de017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