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dca0bb7e94d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5f5b7e07784034"/>
  </p:sldMasterIdLst>
  <p:sldIdLst>
    <p:sldId xmlns:r="http://schemas.openxmlformats.org/officeDocument/2006/relationships" id="256" r:id="Rc331e4273ac44a4a"/>
    <p:sldId xmlns:r="http://schemas.openxmlformats.org/officeDocument/2006/relationships" id="257" r:id="R2fae5950adcc4614"/>
    <p:sldId xmlns:r="http://schemas.openxmlformats.org/officeDocument/2006/relationships" id="258" r:id="Reb36f7eae05c4e35"/>
    <p:sldId xmlns:r="http://schemas.openxmlformats.org/officeDocument/2006/relationships" id="259" r:id="R5dfa8ba8346946de"/>
    <p:sldId xmlns:r="http://schemas.openxmlformats.org/officeDocument/2006/relationships" id="260" r:id="Re2a2e9db38c64e5a"/>
    <p:sldId xmlns:r="http://schemas.openxmlformats.org/officeDocument/2006/relationships" id="261" r:id="Re8e0a8cc83994b6f"/>
    <p:sldId xmlns:r="http://schemas.openxmlformats.org/officeDocument/2006/relationships" id="262" r:id="R993dec3e4b2d41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f5b7e07784034" /><Relationship Type="http://schemas.openxmlformats.org/officeDocument/2006/relationships/slide" Target="/ppt/slides/slide1.xml" Id="Rc331e4273ac44a4a" /><Relationship Type="http://schemas.openxmlformats.org/officeDocument/2006/relationships/slide" Target="/ppt/slides/slide2.xml" Id="R2fae5950adcc4614" /><Relationship Type="http://schemas.openxmlformats.org/officeDocument/2006/relationships/slide" Target="/ppt/slides/slide3.xml" Id="Reb36f7eae05c4e35" /><Relationship Type="http://schemas.openxmlformats.org/officeDocument/2006/relationships/slide" Target="/ppt/slides/slide4.xml" Id="R5dfa8ba8346946de" /><Relationship Type="http://schemas.openxmlformats.org/officeDocument/2006/relationships/slide" Target="/ppt/slides/slide5.xml" Id="Re2a2e9db38c64e5a" /><Relationship Type="http://schemas.openxmlformats.org/officeDocument/2006/relationships/slide" Target="/ppt/slides/slide6.xml" Id="Re8e0a8cc83994b6f" /><Relationship Type="http://schemas.openxmlformats.org/officeDocument/2006/relationships/slide" Target="/ppt/slides/slide7.xml" Id="R993dec3e4b2d41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f3a7a401941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da5a2aa484b6b" /><Relationship Type="http://schemas.openxmlformats.org/officeDocument/2006/relationships/theme" Target="/ppt/slideMasters/theme/theme1.xml" Id="R0708f68a9f31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da5a2aa484b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b1156784342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89010b5ce48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a4e6ad3fc46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fd372a7b34f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5d7c8bdcb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65a3d692c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d2b2ac0b4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VORTEX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−2 784 961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16 858 396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918 279 628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